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330" r:id="rId4"/>
    <p:sldId id="266" r:id="rId5"/>
    <p:sldId id="327" r:id="rId6"/>
    <p:sldId id="267" r:id="rId7"/>
    <p:sldId id="309" r:id="rId8"/>
    <p:sldId id="322" r:id="rId9"/>
    <p:sldId id="319" r:id="rId10"/>
    <p:sldId id="333" r:id="rId11"/>
    <p:sldId id="323" r:id="rId12"/>
    <p:sldId id="326" r:id="rId13"/>
    <p:sldId id="329" r:id="rId14"/>
    <p:sldId id="328" r:id="rId15"/>
    <p:sldId id="331" r:id="rId16"/>
    <p:sldId id="33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B015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8" autoAdjust="0"/>
    <p:restoredTop sz="94641" autoAdjust="0"/>
  </p:normalViewPr>
  <p:slideViewPr>
    <p:cSldViewPr snapToGrid="0">
      <p:cViewPr>
        <p:scale>
          <a:sx n="78" d="100"/>
          <a:sy n="78" d="100"/>
        </p:scale>
        <p:origin x="78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2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ucas\OneDrive\Documents\GitHub\cern_data\docs\DSlevel3au407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kern="1200" spc="0" baseline="0" dirty="0" err="1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DarkSide</a:t>
            </a:r>
            <a:r>
              <a:rPr 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 level during long test run in LAr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1"/>
          <c:order val="0"/>
          <c:tx>
            <c:strRef>
              <c:f>'TIMBER_data (8)'!$D$3</c:f>
              <c:strCache>
                <c:ptCount val="1"/>
                <c:pt idx="0">
                  <c:v>Value (%)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'TIMBER_data (8)'!$A$4:$A$1773</c:f>
              <c:numCache>
                <c:formatCode>m/d/yyyy\ h:mm</c:formatCode>
                <c:ptCount val="1770"/>
                <c:pt idx="0">
                  <c:v>45110.304166666669</c:v>
                </c:pt>
                <c:pt idx="1">
                  <c:v>45110.304861111108</c:v>
                </c:pt>
                <c:pt idx="2">
                  <c:v>45110.305555555555</c:v>
                </c:pt>
                <c:pt idx="3">
                  <c:v>45110.306250000001</c:v>
                </c:pt>
                <c:pt idx="4">
                  <c:v>45110.306944444441</c:v>
                </c:pt>
                <c:pt idx="5">
                  <c:v>45110.307638888888</c:v>
                </c:pt>
                <c:pt idx="6">
                  <c:v>45110.308333333334</c:v>
                </c:pt>
                <c:pt idx="7">
                  <c:v>45110.309027777781</c:v>
                </c:pt>
                <c:pt idx="8">
                  <c:v>45110.30972222222</c:v>
                </c:pt>
                <c:pt idx="9">
                  <c:v>45110.310416666667</c:v>
                </c:pt>
                <c:pt idx="10">
                  <c:v>45110.311111111114</c:v>
                </c:pt>
                <c:pt idx="11">
                  <c:v>45110.311805555553</c:v>
                </c:pt>
                <c:pt idx="12">
                  <c:v>45110.3125</c:v>
                </c:pt>
                <c:pt idx="13">
                  <c:v>45110.313194444447</c:v>
                </c:pt>
                <c:pt idx="14">
                  <c:v>45110.313888888886</c:v>
                </c:pt>
                <c:pt idx="15">
                  <c:v>45110.314583333333</c:v>
                </c:pt>
                <c:pt idx="16">
                  <c:v>45110.31527777778</c:v>
                </c:pt>
                <c:pt idx="17">
                  <c:v>45110.315972222219</c:v>
                </c:pt>
                <c:pt idx="18">
                  <c:v>45110.316666666666</c:v>
                </c:pt>
                <c:pt idx="19">
                  <c:v>45110.317361111112</c:v>
                </c:pt>
                <c:pt idx="20">
                  <c:v>45110.318055555559</c:v>
                </c:pt>
                <c:pt idx="21">
                  <c:v>45110.318749999999</c:v>
                </c:pt>
                <c:pt idx="22">
                  <c:v>45110.319444444445</c:v>
                </c:pt>
                <c:pt idx="23">
                  <c:v>45110.320138888892</c:v>
                </c:pt>
                <c:pt idx="24">
                  <c:v>45110.320833333331</c:v>
                </c:pt>
                <c:pt idx="25">
                  <c:v>45110.321527777778</c:v>
                </c:pt>
                <c:pt idx="26">
                  <c:v>45110.322222222225</c:v>
                </c:pt>
                <c:pt idx="27">
                  <c:v>45110.322916666664</c:v>
                </c:pt>
                <c:pt idx="28">
                  <c:v>45110.323611111111</c:v>
                </c:pt>
                <c:pt idx="29">
                  <c:v>45110.324305555558</c:v>
                </c:pt>
                <c:pt idx="30">
                  <c:v>45110.324999999997</c:v>
                </c:pt>
                <c:pt idx="31">
                  <c:v>45110.325694444444</c:v>
                </c:pt>
                <c:pt idx="32">
                  <c:v>45110.326388888891</c:v>
                </c:pt>
                <c:pt idx="33">
                  <c:v>45110.32708333333</c:v>
                </c:pt>
                <c:pt idx="34">
                  <c:v>45110.327777777777</c:v>
                </c:pt>
                <c:pt idx="35">
                  <c:v>45110.328472222223</c:v>
                </c:pt>
                <c:pt idx="36">
                  <c:v>45110.32916666667</c:v>
                </c:pt>
                <c:pt idx="37">
                  <c:v>45110.329861111109</c:v>
                </c:pt>
                <c:pt idx="38">
                  <c:v>45110.330555555556</c:v>
                </c:pt>
                <c:pt idx="39">
                  <c:v>45110.331250000003</c:v>
                </c:pt>
                <c:pt idx="40">
                  <c:v>45110.331944444442</c:v>
                </c:pt>
                <c:pt idx="41">
                  <c:v>45110.332638888889</c:v>
                </c:pt>
                <c:pt idx="42">
                  <c:v>45110.333333333336</c:v>
                </c:pt>
                <c:pt idx="43">
                  <c:v>45110.334027777775</c:v>
                </c:pt>
                <c:pt idx="44">
                  <c:v>45110.334722222222</c:v>
                </c:pt>
                <c:pt idx="45">
                  <c:v>45110.335416666669</c:v>
                </c:pt>
                <c:pt idx="46">
                  <c:v>45110.336111111108</c:v>
                </c:pt>
                <c:pt idx="47">
                  <c:v>45110.336805555555</c:v>
                </c:pt>
                <c:pt idx="48">
                  <c:v>45110.337500000001</c:v>
                </c:pt>
                <c:pt idx="49">
                  <c:v>45110.338194444441</c:v>
                </c:pt>
                <c:pt idx="50">
                  <c:v>45110.338888888888</c:v>
                </c:pt>
                <c:pt idx="51">
                  <c:v>45110.339583333334</c:v>
                </c:pt>
                <c:pt idx="52">
                  <c:v>45110.340277777781</c:v>
                </c:pt>
                <c:pt idx="53">
                  <c:v>45110.34097222222</c:v>
                </c:pt>
                <c:pt idx="54">
                  <c:v>45110.341666666667</c:v>
                </c:pt>
                <c:pt idx="55">
                  <c:v>45110.342361111114</c:v>
                </c:pt>
                <c:pt idx="56">
                  <c:v>45110.343055555553</c:v>
                </c:pt>
                <c:pt idx="57">
                  <c:v>45110.34375</c:v>
                </c:pt>
                <c:pt idx="58">
                  <c:v>45110.344444444447</c:v>
                </c:pt>
                <c:pt idx="59">
                  <c:v>45110.345138888886</c:v>
                </c:pt>
                <c:pt idx="60">
                  <c:v>45110.345833333333</c:v>
                </c:pt>
                <c:pt idx="61">
                  <c:v>45110.34652777778</c:v>
                </c:pt>
                <c:pt idx="62">
                  <c:v>45110.347222222219</c:v>
                </c:pt>
                <c:pt idx="63">
                  <c:v>45110.347916666666</c:v>
                </c:pt>
                <c:pt idx="64">
                  <c:v>45110.348611111112</c:v>
                </c:pt>
                <c:pt idx="65">
                  <c:v>45110.349305555559</c:v>
                </c:pt>
                <c:pt idx="66">
                  <c:v>45110.35</c:v>
                </c:pt>
                <c:pt idx="67">
                  <c:v>45110.350694444445</c:v>
                </c:pt>
                <c:pt idx="68">
                  <c:v>45110.351388888892</c:v>
                </c:pt>
                <c:pt idx="69">
                  <c:v>45110.352083333331</c:v>
                </c:pt>
                <c:pt idx="70">
                  <c:v>45110.352777777778</c:v>
                </c:pt>
                <c:pt idx="71">
                  <c:v>45110.353472222225</c:v>
                </c:pt>
                <c:pt idx="72">
                  <c:v>45110.354166666664</c:v>
                </c:pt>
                <c:pt idx="73">
                  <c:v>45110.354861111111</c:v>
                </c:pt>
                <c:pt idx="74">
                  <c:v>45110.355555555558</c:v>
                </c:pt>
                <c:pt idx="75">
                  <c:v>45110.356249999997</c:v>
                </c:pt>
                <c:pt idx="76">
                  <c:v>45110.356944444444</c:v>
                </c:pt>
                <c:pt idx="77">
                  <c:v>45110.357638888891</c:v>
                </c:pt>
                <c:pt idx="78">
                  <c:v>45110.35833333333</c:v>
                </c:pt>
                <c:pt idx="79">
                  <c:v>45110.359027777777</c:v>
                </c:pt>
                <c:pt idx="80">
                  <c:v>45110.359722222223</c:v>
                </c:pt>
                <c:pt idx="81">
                  <c:v>45110.36041666667</c:v>
                </c:pt>
                <c:pt idx="82">
                  <c:v>45110.361111111109</c:v>
                </c:pt>
                <c:pt idx="83">
                  <c:v>45110.361805555556</c:v>
                </c:pt>
                <c:pt idx="84">
                  <c:v>45110.362500000003</c:v>
                </c:pt>
                <c:pt idx="85">
                  <c:v>45110.363194444442</c:v>
                </c:pt>
                <c:pt idx="86">
                  <c:v>45110.363888888889</c:v>
                </c:pt>
                <c:pt idx="87">
                  <c:v>45110.364583333336</c:v>
                </c:pt>
                <c:pt idx="88">
                  <c:v>45110.365277777775</c:v>
                </c:pt>
                <c:pt idx="89">
                  <c:v>45110.365972222222</c:v>
                </c:pt>
                <c:pt idx="90">
                  <c:v>45110.366666666669</c:v>
                </c:pt>
                <c:pt idx="91">
                  <c:v>45110.367361111108</c:v>
                </c:pt>
                <c:pt idx="92">
                  <c:v>45110.368055555555</c:v>
                </c:pt>
                <c:pt idx="93">
                  <c:v>45110.368750000001</c:v>
                </c:pt>
                <c:pt idx="94">
                  <c:v>45110.369444444441</c:v>
                </c:pt>
                <c:pt idx="95">
                  <c:v>45110.370138888888</c:v>
                </c:pt>
                <c:pt idx="96">
                  <c:v>45110.370833333334</c:v>
                </c:pt>
                <c:pt idx="97">
                  <c:v>45110.371527777781</c:v>
                </c:pt>
                <c:pt idx="98">
                  <c:v>45110.37222222222</c:v>
                </c:pt>
                <c:pt idx="99">
                  <c:v>45110.372916666667</c:v>
                </c:pt>
                <c:pt idx="100">
                  <c:v>45110.373611111114</c:v>
                </c:pt>
                <c:pt idx="101">
                  <c:v>45110.374305555553</c:v>
                </c:pt>
                <c:pt idx="102">
                  <c:v>45110.375</c:v>
                </c:pt>
                <c:pt idx="103">
                  <c:v>45110.375694444447</c:v>
                </c:pt>
                <c:pt idx="104">
                  <c:v>45110.376388888886</c:v>
                </c:pt>
                <c:pt idx="105">
                  <c:v>45110.377083333333</c:v>
                </c:pt>
                <c:pt idx="106">
                  <c:v>45110.37777777778</c:v>
                </c:pt>
                <c:pt idx="107">
                  <c:v>45110.378472222219</c:v>
                </c:pt>
                <c:pt idx="108">
                  <c:v>45110.379166666666</c:v>
                </c:pt>
                <c:pt idx="109">
                  <c:v>45110.379861111112</c:v>
                </c:pt>
                <c:pt idx="110">
                  <c:v>45110.380555555559</c:v>
                </c:pt>
                <c:pt idx="111">
                  <c:v>45110.381249999999</c:v>
                </c:pt>
                <c:pt idx="112">
                  <c:v>45110.381944444445</c:v>
                </c:pt>
                <c:pt idx="113">
                  <c:v>45110.382638888892</c:v>
                </c:pt>
                <c:pt idx="114">
                  <c:v>45110.383333333331</c:v>
                </c:pt>
                <c:pt idx="115">
                  <c:v>45110.384027777778</c:v>
                </c:pt>
                <c:pt idx="116">
                  <c:v>45110.384722222225</c:v>
                </c:pt>
                <c:pt idx="117">
                  <c:v>45110.385416666664</c:v>
                </c:pt>
                <c:pt idx="118">
                  <c:v>45110.386111111111</c:v>
                </c:pt>
                <c:pt idx="119">
                  <c:v>45110.386805555558</c:v>
                </c:pt>
                <c:pt idx="120">
                  <c:v>45110.387499999997</c:v>
                </c:pt>
                <c:pt idx="121">
                  <c:v>45110.388194444444</c:v>
                </c:pt>
                <c:pt idx="122">
                  <c:v>45110.388888888891</c:v>
                </c:pt>
                <c:pt idx="123">
                  <c:v>45110.38958333333</c:v>
                </c:pt>
                <c:pt idx="124">
                  <c:v>45110.390277777777</c:v>
                </c:pt>
                <c:pt idx="125">
                  <c:v>45110.390972222223</c:v>
                </c:pt>
                <c:pt idx="126">
                  <c:v>45110.39166666667</c:v>
                </c:pt>
                <c:pt idx="127">
                  <c:v>45110.392361111109</c:v>
                </c:pt>
                <c:pt idx="128">
                  <c:v>45110.393055555556</c:v>
                </c:pt>
                <c:pt idx="129">
                  <c:v>45110.393750000003</c:v>
                </c:pt>
                <c:pt idx="130">
                  <c:v>45110.394444444442</c:v>
                </c:pt>
                <c:pt idx="131">
                  <c:v>45110.395138888889</c:v>
                </c:pt>
                <c:pt idx="132">
                  <c:v>45110.395833333336</c:v>
                </c:pt>
                <c:pt idx="133">
                  <c:v>45110.396527777775</c:v>
                </c:pt>
                <c:pt idx="134">
                  <c:v>45110.397222222222</c:v>
                </c:pt>
                <c:pt idx="135">
                  <c:v>45110.397916666669</c:v>
                </c:pt>
                <c:pt idx="136">
                  <c:v>45110.398611111108</c:v>
                </c:pt>
                <c:pt idx="137">
                  <c:v>45110.399305555555</c:v>
                </c:pt>
                <c:pt idx="138">
                  <c:v>45110.400000000001</c:v>
                </c:pt>
                <c:pt idx="139">
                  <c:v>45110.400694444441</c:v>
                </c:pt>
                <c:pt idx="140">
                  <c:v>45110.401388888888</c:v>
                </c:pt>
                <c:pt idx="141">
                  <c:v>45110.402083333334</c:v>
                </c:pt>
                <c:pt idx="142">
                  <c:v>45110.402777777781</c:v>
                </c:pt>
                <c:pt idx="143">
                  <c:v>45110.40347222222</c:v>
                </c:pt>
                <c:pt idx="144">
                  <c:v>45110.404166666667</c:v>
                </c:pt>
                <c:pt idx="145">
                  <c:v>45110.404861111114</c:v>
                </c:pt>
                <c:pt idx="146">
                  <c:v>45110.405555555553</c:v>
                </c:pt>
                <c:pt idx="147">
                  <c:v>45110.40625</c:v>
                </c:pt>
                <c:pt idx="148">
                  <c:v>45110.406944444447</c:v>
                </c:pt>
                <c:pt idx="149">
                  <c:v>45110.407638888886</c:v>
                </c:pt>
                <c:pt idx="150">
                  <c:v>45110.408333333333</c:v>
                </c:pt>
                <c:pt idx="151">
                  <c:v>45110.40902777778</c:v>
                </c:pt>
                <c:pt idx="152">
                  <c:v>45110.409722222219</c:v>
                </c:pt>
                <c:pt idx="153">
                  <c:v>45110.410416666666</c:v>
                </c:pt>
                <c:pt idx="154">
                  <c:v>45110.411111111112</c:v>
                </c:pt>
                <c:pt idx="155">
                  <c:v>45110.411805555559</c:v>
                </c:pt>
                <c:pt idx="156">
                  <c:v>45110.412499999999</c:v>
                </c:pt>
                <c:pt idx="157">
                  <c:v>45110.413194444445</c:v>
                </c:pt>
                <c:pt idx="158">
                  <c:v>45110.413888888892</c:v>
                </c:pt>
                <c:pt idx="159">
                  <c:v>45110.414583333331</c:v>
                </c:pt>
                <c:pt idx="160">
                  <c:v>45110.415277777778</c:v>
                </c:pt>
                <c:pt idx="161">
                  <c:v>45110.415972222225</c:v>
                </c:pt>
                <c:pt idx="162">
                  <c:v>45110.416666666664</c:v>
                </c:pt>
                <c:pt idx="163">
                  <c:v>45110.417361111111</c:v>
                </c:pt>
                <c:pt idx="164">
                  <c:v>45110.418055555558</c:v>
                </c:pt>
                <c:pt idx="165">
                  <c:v>45110.418749999997</c:v>
                </c:pt>
                <c:pt idx="166">
                  <c:v>45110.419444444444</c:v>
                </c:pt>
                <c:pt idx="167">
                  <c:v>45110.420138888891</c:v>
                </c:pt>
                <c:pt idx="168">
                  <c:v>45110.42083333333</c:v>
                </c:pt>
                <c:pt idx="169">
                  <c:v>45110.421527777777</c:v>
                </c:pt>
                <c:pt idx="170">
                  <c:v>45110.422222222223</c:v>
                </c:pt>
                <c:pt idx="171">
                  <c:v>45110.42291666667</c:v>
                </c:pt>
                <c:pt idx="172">
                  <c:v>45110.423611111109</c:v>
                </c:pt>
                <c:pt idx="173">
                  <c:v>45110.424305555556</c:v>
                </c:pt>
                <c:pt idx="174">
                  <c:v>45110.425000000003</c:v>
                </c:pt>
                <c:pt idx="175">
                  <c:v>45110.425694444442</c:v>
                </c:pt>
                <c:pt idx="176">
                  <c:v>45110.426388888889</c:v>
                </c:pt>
                <c:pt idx="177">
                  <c:v>45110.427083333336</c:v>
                </c:pt>
                <c:pt idx="178">
                  <c:v>45110.427777777775</c:v>
                </c:pt>
                <c:pt idx="179">
                  <c:v>45110.428472222222</c:v>
                </c:pt>
                <c:pt idx="180">
                  <c:v>45110.429166666669</c:v>
                </c:pt>
                <c:pt idx="181">
                  <c:v>45110.429861111108</c:v>
                </c:pt>
                <c:pt idx="182">
                  <c:v>45110.430555555555</c:v>
                </c:pt>
                <c:pt idx="183">
                  <c:v>45110.431250000001</c:v>
                </c:pt>
                <c:pt idx="184">
                  <c:v>45110.431944444441</c:v>
                </c:pt>
                <c:pt idx="185">
                  <c:v>45110.432638888888</c:v>
                </c:pt>
                <c:pt idx="186">
                  <c:v>45110.433333333334</c:v>
                </c:pt>
                <c:pt idx="187">
                  <c:v>45110.434027777781</c:v>
                </c:pt>
                <c:pt idx="188">
                  <c:v>45110.43472222222</c:v>
                </c:pt>
                <c:pt idx="189">
                  <c:v>45110.435416666667</c:v>
                </c:pt>
                <c:pt idx="190">
                  <c:v>45110.436111111114</c:v>
                </c:pt>
                <c:pt idx="191">
                  <c:v>45110.436805555553</c:v>
                </c:pt>
                <c:pt idx="192">
                  <c:v>45110.4375</c:v>
                </c:pt>
                <c:pt idx="193">
                  <c:v>45110.438194444447</c:v>
                </c:pt>
                <c:pt idx="194">
                  <c:v>45110.438888888886</c:v>
                </c:pt>
                <c:pt idx="195">
                  <c:v>45110.439583333333</c:v>
                </c:pt>
                <c:pt idx="196">
                  <c:v>45110.44027777778</c:v>
                </c:pt>
                <c:pt idx="197">
                  <c:v>45110.440972222219</c:v>
                </c:pt>
                <c:pt idx="198">
                  <c:v>45110.441666666666</c:v>
                </c:pt>
                <c:pt idx="199">
                  <c:v>45110.442361111112</c:v>
                </c:pt>
                <c:pt idx="200">
                  <c:v>45110.443055555559</c:v>
                </c:pt>
                <c:pt idx="201">
                  <c:v>45110.443749999999</c:v>
                </c:pt>
                <c:pt idx="202">
                  <c:v>45110.444444444445</c:v>
                </c:pt>
                <c:pt idx="203">
                  <c:v>45110.445138888892</c:v>
                </c:pt>
                <c:pt idx="204">
                  <c:v>45110.445833333331</c:v>
                </c:pt>
                <c:pt idx="205">
                  <c:v>45110.446527777778</c:v>
                </c:pt>
                <c:pt idx="206">
                  <c:v>45110.447222222225</c:v>
                </c:pt>
                <c:pt idx="207">
                  <c:v>45110.447916666664</c:v>
                </c:pt>
                <c:pt idx="208">
                  <c:v>45110.448611111111</c:v>
                </c:pt>
                <c:pt idx="209">
                  <c:v>45110.449305555558</c:v>
                </c:pt>
                <c:pt idx="210">
                  <c:v>45110.45</c:v>
                </c:pt>
                <c:pt idx="211">
                  <c:v>45110.450694444444</c:v>
                </c:pt>
                <c:pt idx="212">
                  <c:v>45110.451388888891</c:v>
                </c:pt>
                <c:pt idx="213">
                  <c:v>45110.45208333333</c:v>
                </c:pt>
                <c:pt idx="214">
                  <c:v>45110.452777777777</c:v>
                </c:pt>
                <c:pt idx="215">
                  <c:v>45110.453472222223</c:v>
                </c:pt>
                <c:pt idx="216">
                  <c:v>45110.45416666667</c:v>
                </c:pt>
                <c:pt idx="217">
                  <c:v>45110.454861111109</c:v>
                </c:pt>
                <c:pt idx="218">
                  <c:v>45110.455555555556</c:v>
                </c:pt>
                <c:pt idx="219">
                  <c:v>45110.456250000003</c:v>
                </c:pt>
                <c:pt idx="220">
                  <c:v>45110.456944444442</c:v>
                </c:pt>
                <c:pt idx="221">
                  <c:v>45110.457638888889</c:v>
                </c:pt>
                <c:pt idx="222">
                  <c:v>45110.458333333336</c:v>
                </c:pt>
                <c:pt idx="223">
                  <c:v>45110.459027777775</c:v>
                </c:pt>
                <c:pt idx="224">
                  <c:v>45110.459722222222</c:v>
                </c:pt>
                <c:pt idx="225">
                  <c:v>45110.460416666669</c:v>
                </c:pt>
                <c:pt idx="226">
                  <c:v>45110.461111111108</c:v>
                </c:pt>
                <c:pt idx="227">
                  <c:v>45110.461805555555</c:v>
                </c:pt>
                <c:pt idx="228">
                  <c:v>45110.462500000001</c:v>
                </c:pt>
                <c:pt idx="229">
                  <c:v>45110.463194444441</c:v>
                </c:pt>
                <c:pt idx="230">
                  <c:v>45110.463888888888</c:v>
                </c:pt>
                <c:pt idx="231">
                  <c:v>45110.464583333334</c:v>
                </c:pt>
                <c:pt idx="232">
                  <c:v>45110.465277777781</c:v>
                </c:pt>
                <c:pt idx="233">
                  <c:v>45110.46597222222</c:v>
                </c:pt>
                <c:pt idx="234">
                  <c:v>45110.466666666667</c:v>
                </c:pt>
                <c:pt idx="235">
                  <c:v>45110.467361111114</c:v>
                </c:pt>
                <c:pt idx="236">
                  <c:v>45110.468055555553</c:v>
                </c:pt>
                <c:pt idx="237">
                  <c:v>45110.46875</c:v>
                </c:pt>
                <c:pt idx="238">
                  <c:v>45110.469444444447</c:v>
                </c:pt>
                <c:pt idx="239">
                  <c:v>45110.470138888886</c:v>
                </c:pt>
                <c:pt idx="240">
                  <c:v>45110.470833333333</c:v>
                </c:pt>
                <c:pt idx="241">
                  <c:v>45110.47152777778</c:v>
                </c:pt>
                <c:pt idx="242">
                  <c:v>45110.472222222219</c:v>
                </c:pt>
                <c:pt idx="243">
                  <c:v>45110.472916666666</c:v>
                </c:pt>
                <c:pt idx="244">
                  <c:v>45110.473611111112</c:v>
                </c:pt>
                <c:pt idx="245">
                  <c:v>45110.474305555559</c:v>
                </c:pt>
                <c:pt idx="246">
                  <c:v>45110.474999999999</c:v>
                </c:pt>
                <c:pt idx="247">
                  <c:v>45110.475694444445</c:v>
                </c:pt>
                <c:pt idx="248">
                  <c:v>45110.476388888892</c:v>
                </c:pt>
                <c:pt idx="249">
                  <c:v>45110.477083333331</c:v>
                </c:pt>
                <c:pt idx="250">
                  <c:v>45110.477777777778</c:v>
                </c:pt>
                <c:pt idx="251">
                  <c:v>45110.478472222225</c:v>
                </c:pt>
                <c:pt idx="252">
                  <c:v>45110.479166666664</c:v>
                </c:pt>
                <c:pt idx="253">
                  <c:v>45110.479861111111</c:v>
                </c:pt>
                <c:pt idx="254">
                  <c:v>45110.480555555558</c:v>
                </c:pt>
                <c:pt idx="255">
                  <c:v>45110.481249999997</c:v>
                </c:pt>
                <c:pt idx="256">
                  <c:v>45110.481944444444</c:v>
                </c:pt>
                <c:pt idx="257">
                  <c:v>45110.482638888891</c:v>
                </c:pt>
                <c:pt idx="258">
                  <c:v>45110.48333333333</c:v>
                </c:pt>
                <c:pt idx="259">
                  <c:v>45110.484027777777</c:v>
                </c:pt>
                <c:pt idx="260">
                  <c:v>45110.484722222223</c:v>
                </c:pt>
                <c:pt idx="261">
                  <c:v>45110.48541666667</c:v>
                </c:pt>
                <c:pt idx="262">
                  <c:v>45110.486111111109</c:v>
                </c:pt>
                <c:pt idx="263">
                  <c:v>45110.486805555556</c:v>
                </c:pt>
                <c:pt idx="264">
                  <c:v>45110.487500000003</c:v>
                </c:pt>
                <c:pt idx="265">
                  <c:v>45110.488194444442</c:v>
                </c:pt>
                <c:pt idx="266">
                  <c:v>45110.488888888889</c:v>
                </c:pt>
                <c:pt idx="267">
                  <c:v>45110.489583333336</c:v>
                </c:pt>
                <c:pt idx="268">
                  <c:v>45110.490277777775</c:v>
                </c:pt>
                <c:pt idx="269">
                  <c:v>45110.490972222222</c:v>
                </c:pt>
                <c:pt idx="270">
                  <c:v>45110.491666666669</c:v>
                </c:pt>
                <c:pt idx="271">
                  <c:v>45110.492361111108</c:v>
                </c:pt>
                <c:pt idx="272">
                  <c:v>45110.493055555555</c:v>
                </c:pt>
                <c:pt idx="273">
                  <c:v>45110.493750000001</c:v>
                </c:pt>
                <c:pt idx="274">
                  <c:v>45110.494444444441</c:v>
                </c:pt>
                <c:pt idx="275">
                  <c:v>45110.495138888888</c:v>
                </c:pt>
                <c:pt idx="276">
                  <c:v>45110.495833333334</c:v>
                </c:pt>
                <c:pt idx="277">
                  <c:v>45110.496527777781</c:v>
                </c:pt>
                <c:pt idx="278">
                  <c:v>45110.49722222222</c:v>
                </c:pt>
                <c:pt idx="279">
                  <c:v>45110.497916666667</c:v>
                </c:pt>
                <c:pt idx="280">
                  <c:v>45110.498611111114</c:v>
                </c:pt>
                <c:pt idx="281">
                  <c:v>45110.499305555553</c:v>
                </c:pt>
                <c:pt idx="282">
                  <c:v>45110.5</c:v>
                </c:pt>
                <c:pt idx="283">
                  <c:v>45110.500694444447</c:v>
                </c:pt>
                <c:pt idx="284">
                  <c:v>45110.501388888886</c:v>
                </c:pt>
                <c:pt idx="285">
                  <c:v>45110.502083333333</c:v>
                </c:pt>
                <c:pt idx="286">
                  <c:v>45110.50277777778</c:v>
                </c:pt>
                <c:pt idx="287">
                  <c:v>45110.503472222219</c:v>
                </c:pt>
                <c:pt idx="288">
                  <c:v>45110.504166666666</c:v>
                </c:pt>
                <c:pt idx="289">
                  <c:v>45110.504861111112</c:v>
                </c:pt>
                <c:pt idx="290">
                  <c:v>45110.505555555559</c:v>
                </c:pt>
                <c:pt idx="291">
                  <c:v>45110.506249999999</c:v>
                </c:pt>
                <c:pt idx="292">
                  <c:v>45110.506944444445</c:v>
                </c:pt>
                <c:pt idx="293">
                  <c:v>45110.507638888892</c:v>
                </c:pt>
                <c:pt idx="294">
                  <c:v>45110.508333333331</c:v>
                </c:pt>
                <c:pt idx="295">
                  <c:v>45110.509027777778</c:v>
                </c:pt>
                <c:pt idx="296">
                  <c:v>45110.509722222225</c:v>
                </c:pt>
                <c:pt idx="297">
                  <c:v>45110.510416666664</c:v>
                </c:pt>
                <c:pt idx="298">
                  <c:v>45110.511111111111</c:v>
                </c:pt>
                <c:pt idx="299">
                  <c:v>45110.511805555558</c:v>
                </c:pt>
                <c:pt idx="300">
                  <c:v>45110.512499999997</c:v>
                </c:pt>
                <c:pt idx="301">
                  <c:v>45110.513194444444</c:v>
                </c:pt>
                <c:pt idx="302">
                  <c:v>45110.513888888891</c:v>
                </c:pt>
                <c:pt idx="303">
                  <c:v>45110.51458333333</c:v>
                </c:pt>
                <c:pt idx="304">
                  <c:v>45110.515277777777</c:v>
                </c:pt>
                <c:pt idx="305">
                  <c:v>45110.515972222223</c:v>
                </c:pt>
                <c:pt idx="306">
                  <c:v>45110.51666666667</c:v>
                </c:pt>
                <c:pt idx="307">
                  <c:v>45110.517361111109</c:v>
                </c:pt>
                <c:pt idx="308">
                  <c:v>45110.518055555556</c:v>
                </c:pt>
                <c:pt idx="309">
                  <c:v>45110.518750000003</c:v>
                </c:pt>
                <c:pt idx="310">
                  <c:v>45110.519444444442</c:v>
                </c:pt>
                <c:pt idx="311">
                  <c:v>45110.520138888889</c:v>
                </c:pt>
                <c:pt idx="312">
                  <c:v>45110.520833333336</c:v>
                </c:pt>
                <c:pt idx="313">
                  <c:v>45110.521527777775</c:v>
                </c:pt>
                <c:pt idx="314">
                  <c:v>45110.522222222222</c:v>
                </c:pt>
                <c:pt idx="315">
                  <c:v>45110.522916666669</c:v>
                </c:pt>
                <c:pt idx="316">
                  <c:v>45110.523611111108</c:v>
                </c:pt>
                <c:pt idx="317">
                  <c:v>45110.524305555555</c:v>
                </c:pt>
                <c:pt idx="318">
                  <c:v>45110.525000000001</c:v>
                </c:pt>
                <c:pt idx="319">
                  <c:v>45110.525694444441</c:v>
                </c:pt>
                <c:pt idx="320">
                  <c:v>45110.526388888888</c:v>
                </c:pt>
                <c:pt idx="321">
                  <c:v>45110.527083333334</c:v>
                </c:pt>
                <c:pt idx="322">
                  <c:v>45110.527777777781</c:v>
                </c:pt>
                <c:pt idx="323">
                  <c:v>45110.52847222222</c:v>
                </c:pt>
                <c:pt idx="324">
                  <c:v>45110.529166666667</c:v>
                </c:pt>
                <c:pt idx="325">
                  <c:v>45110.529861111114</c:v>
                </c:pt>
                <c:pt idx="326">
                  <c:v>45110.530555555553</c:v>
                </c:pt>
                <c:pt idx="327">
                  <c:v>45110.53125</c:v>
                </c:pt>
                <c:pt idx="328">
                  <c:v>45110.531944444447</c:v>
                </c:pt>
                <c:pt idx="329">
                  <c:v>45110.532638888886</c:v>
                </c:pt>
                <c:pt idx="330">
                  <c:v>45110.533333333333</c:v>
                </c:pt>
                <c:pt idx="331">
                  <c:v>45110.53402777778</c:v>
                </c:pt>
                <c:pt idx="332">
                  <c:v>45110.534722222219</c:v>
                </c:pt>
                <c:pt idx="333">
                  <c:v>45110.535416666666</c:v>
                </c:pt>
                <c:pt idx="334">
                  <c:v>45110.536111111112</c:v>
                </c:pt>
                <c:pt idx="335">
                  <c:v>45110.536805555559</c:v>
                </c:pt>
                <c:pt idx="336">
                  <c:v>45110.537499999999</c:v>
                </c:pt>
                <c:pt idx="337">
                  <c:v>45110.538194444445</c:v>
                </c:pt>
                <c:pt idx="338">
                  <c:v>45110.538888888892</c:v>
                </c:pt>
                <c:pt idx="339">
                  <c:v>45110.539583333331</c:v>
                </c:pt>
                <c:pt idx="340">
                  <c:v>45110.540277777778</c:v>
                </c:pt>
                <c:pt idx="341">
                  <c:v>45110.540972222225</c:v>
                </c:pt>
                <c:pt idx="342">
                  <c:v>45110.541666666664</c:v>
                </c:pt>
                <c:pt idx="343">
                  <c:v>45110.542361111111</c:v>
                </c:pt>
                <c:pt idx="344">
                  <c:v>45110.543055555558</c:v>
                </c:pt>
                <c:pt idx="345">
                  <c:v>45110.543749999997</c:v>
                </c:pt>
                <c:pt idx="346">
                  <c:v>45110.544444444444</c:v>
                </c:pt>
                <c:pt idx="347">
                  <c:v>45110.545138888891</c:v>
                </c:pt>
                <c:pt idx="348">
                  <c:v>45110.54583333333</c:v>
                </c:pt>
                <c:pt idx="349">
                  <c:v>45110.546527777777</c:v>
                </c:pt>
                <c:pt idx="350">
                  <c:v>45110.547222222223</c:v>
                </c:pt>
                <c:pt idx="351">
                  <c:v>45110.54791666667</c:v>
                </c:pt>
                <c:pt idx="352">
                  <c:v>45110.548611111109</c:v>
                </c:pt>
                <c:pt idx="353">
                  <c:v>45110.549305555556</c:v>
                </c:pt>
                <c:pt idx="354">
                  <c:v>45110.55</c:v>
                </c:pt>
                <c:pt idx="355">
                  <c:v>45110.550694444442</c:v>
                </c:pt>
                <c:pt idx="356">
                  <c:v>45110.551388888889</c:v>
                </c:pt>
                <c:pt idx="357">
                  <c:v>45110.552083333336</c:v>
                </c:pt>
                <c:pt idx="358">
                  <c:v>45110.552777777775</c:v>
                </c:pt>
                <c:pt idx="359">
                  <c:v>45110.553472222222</c:v>
                </c:pt>
                <c:pt idx="360">
                  <c:v>45110.554166666669</c:v>
                </c:pt>
                <c:pt idx="361">
                  <c:v>45110.554861111108</c:v>
                </c:pt>
                <c:pt idx="362">
                  <c:v>45110.555555555555</c:v>
                </c:pt>
                <c:pt idx="363">
                  <c:v>45110.556250000001</c:v>
                </c:pt>
                <c:pt idx="364">
                  <c:v>45110.556944444441</c:v>
                </c:pt>
                <c:pt idx="365">
                  <c:v>45110.557638888888</c:v>
                </c:pt>
                <c:pt idx="366">
                  <c:v>45110.558333333334</c:v>
                </c:pt>
                <c:pt idx="367">
                  <c:v>45110.559027777781</c:v>
                </c:pt>
                <c:pt idx="368">
                  <c:v>45110.55972222222</c:v>
                </c:pt>
                <c:pt idx="369">
                  <c:v>45110.560416666667</c:v>
                </c:pt>
                <c:pt idx="370">
                  <c:v>45110.561111111114</c:v>
                </c:pt>
                <c:pt idx="371">
                  <c:v>45110.561805555553</c:v>
                </c:pt>
                <c:pt idx="372">
                  <c:v>45110.5625</c:v>
                </c:pt>
                <c:pt idx="373">
                  <c:v>45110.563194444447</c:v>
                </c:pt>
                <c:pt idx="374">
                  <c:v>45110.563888888886</c:v>
                </c:pt>
                <c:pt idx="375">
                  <c:v>45110.564583333333</c:v>
                </c:pt>
                <c:pt idx="376">
                  <c:v>45110.56527777778</c:v>
                </c:pt>
                <c:pt idx="377">
                  <c:v>45110.565972222219</c:v>
                </c:pt>
                <c:pt idx="378">
                  <c:v>45110.566666666666</c:v>
                </c:pt>
                <c:pt idx="379">
                  <c:v>45110.567361111112</c:v>
                </c:pt>
                <c:pt idx="380">
                  <c:v>45110.568055555559</c:v>
                </c:pt>
                <c:pt idx="381">
                  <c:v>45110.568749999999</c:v>
                </c:pt>
                <c:pt idx="382">
                  <c:v>45110.569444444445</c:v>
                </c:pt>
                <c:pt idx="383">
                  <c:v>45110.570138888892</c:v>
                </c:pt>
                <c:pt idx="384">
                  <c:v>45110.570833333331</c:v>
                </c:pt>
                <c:pt idx="385">
                  <c:v>45110.571527777778</c:v>
                </c:pt>
                <c:pt idx="386">
                  <c:v>45110.572222222225</c:v>
                </c:pt>
                <c:pt idx="387">
                  <c:v>45110.572916666664</c:v>
                </c:pt>
                <c:pt idx="388">
                  <c:v>45110.573611111111</c:v>
                </c:pt>
                <c:pt idx="389">
                  <c:v>45110.574305555558</c:v>
                </c:pt>
                <c:pt idx="390">
                  <c:v>45110.574999999997</c:v>
                </c:pt>
                <c:pt idx="391">
                  <c:v>45110.575694444444</c:v>
                </c:pt>
                <c:pt idx="392">
                  <c:v>45110.576388888891</c:v>
                </c:pt>
                <c:pt idx="393">
                  <c:v>45110.57708333333</c:v>
                </c:pt>
                <c:pt idx="394">
                  <c:v>45110.577777777777</c:v>
                </c:pt>
                <c:pt idx="395">
                  <c:v>45110.578472222223</c:v>
                </c:pt>
                <c:pt idx="396">
                  <c:v>45110.57916666667</c:v>
                </c:pt>
                <c:pt idx="397">
                  <c:v>45110.579861111109</c:v>
                </c:pt>
                <c:pt idx="398">
                  <c:v>45110.580555555556</c:v>
                </c:pt>
                <c:pt idx="399">
                  <c:v>45110.581250000003</c:v>
                </c:pt>
                <c:pt idx="400">
                  <c:v>45110.581944444442</c:v>
                </c:pt>
                <c:pt idx="401">
                  <c:v>45110.582638888889</c:v>
                </c:pt>
                <c:pt idx="402">
                  <c:v>45110.583333333336</c:v>
                </c:pt>
                <c:pt idx="403">
                  <c:v>45110.584027777775</c:v>
                </c:pt>
                <c:pt idx="404">
                  <c:v>45110.584722222222</c:v>
                </c:pt>
                <c:pt idx="405">
                  <c:v>45110.585416666669</c:v>
                </c:pt>
                <c:pt idx="406">
                  <c:v>45110.586111111108</c:v>
                </c:pt>
                <c:pt idx="407">
                  <c:v>45110.586805555555</c:v>
                </c:pt>
                <c:pt idx="408">
                  <c:v>45110.587500000001</c:v>
                </c:pt>
                <c:pt idx="409">
                  <c:v>45110.588194444441</c:v>
                </c:pt>
                <c:pt idx="410">
                  <c:v>45110.588888888888</c:v>
                </c:pt>
                <c:pt idx="411">
                  <c:v>45110.589583333334</c:v>
                </c:pt>
                <c:pt idx="412">
                  <c:v>45110.590277777781</c:v>
                </c:pt>
                <c:pt idx="413">
                  <c:v>45110.59097222222</c:v>
                </c:pt>
                <c:pt idx="414">
                  <c:v>45110.591666666667</c:v>
                </c:pt>
                <c:pt idx="415">
                  <c:v>45110.592361111114</c:v>
                </c:pt>
                <c:pt idx="416">
                  <c:v>45110.593055555553</c:v>
                </c:pt>
                <c:pt idx="417">
                  <c:v>45110.59375</c:v>
                </c:pt>
                <c:pt idx="418">
                  <c:v>45110.594444444447</c:v>
                </c:pt>
                <c:pt idx="419">
                  <c:v>45110.595138888886</c:v>
                </c:pt>
                <c:pt idx="420">
                  <c:v>45110.595833333333</c:v>
                </c:pt>
                <c:pt idx="421">
                  <c:v>45110.59652777778</c:v>
                </c:pt>
                <c:pt idx="422">
                  <c:v>45110.597222222219</c:v>
                </c:pt>
                <c:pt idx="423">
                  <c:v>45110.597916666666</c:v>
                </c:pt>
                <c:pt idx="424">
                  <c:v>45110.598611111112</c:v>
                </c:pt>
                <c:pt idx="425">
                  <c:v>45110.599305555559</c:v>
                </c:pt>
                <c:pt idx="426">
                  <c:v>45110.6</c:v>
                </c:pt>
                <c:pt idx="427">
                  <c:v>45110.600694444445</c:v>
                </c:pt>
                <c:pt idx="428">
                  <c:v>45110.601388888892</c:v>
                </c:pt>
                <c:pt idx="429">
                  <c:v>45110.602083333331</c:v>
                </c:pt>
                <c:pt idx="430">
                  <c:v>45110.602777777778</c:v>
                </c:pt>
                <c:pt idx="431">
                  <c:v>45110.603472222225</c:v>
                </c:pt>
                <c:pt idx="432">
                  <c:v>45110.604166666664</c:v>
                </c:pt>
                <c:pt idx="433">
                  <c:v>45110.604861111111</c:v>
                </c:pt>
                <c:pt idx="434">
                  <c:v>45110.605555555558</c:v>
                </c:pt>
                <c:pt idx="435">
                  <c:v>45110.606249999997</c:v>
                </c:pt>
                <c:pt idx="436">
                  <c:v>45110.606944444444</c:v>
                </c:pt>
                <c:pt idx="437">
                  <c:v>45110.607638888891</c:v>
                </c:pt>
                <c:pt idx="438">
                  <c:v>45110.60833333333</c:v>
                </c:pt>
                <c:pt idx="439">
                  <c:v>45110.609027777777</c:v>
                </c:pt>
                <c:pt idx="440">
                  <c:v>45110.609722222223</c:v>
                </c:pt>
                <c:pt idx="441">
                  <c:v>45110.61041666667</c:v>
                </c:pt>
                <c:pt idx="442">
                  <c:v>45110.611111111109</c:v>
                </c:pt>
                <c:pt idx="443">
                  <c:v>45110.611805555556</c:v>
                </c:pt>
                <c:pt idx="444">
                  <c:v>45110.612500000003</c:v>
                </c:pt>
                <c:pt idx="445">
                  <c:v>45110.613194444442</c:v>
                </c:pt>
                <c:pt idx="446">
                  <c:v>45110.613888888889</c:v>
                </c:pt>
                <c:pt idx="447">
                  <c:v>45110.614583333336</c:v>
                </c:pt>
                <c:pt idx="448">
                  <c:v>45110.615277777775</c:v>
                </c:pt>
                <c:pt idx="449">
                  <c:v>45110.615972222222</c:v>
                </c:pt>
                <c:pt idx="450">
                  <c:v>45110.616666666669</c:v>
                </c:pt>
                <c:pt idx="451">
                  <c:v>45110.617361111108</c:v>
                </c:pt>
                <c:pt idx="452">
                  <c:v>45110.618055555555</c:v>
                </c:pt>
                <c:pt idx="453">
                  <c:v>45110.618750000001</c:v>
                </c:pt>
                <c:pt idx="454">
                  <c:v>45110.619444444441</c:v>
                </c:pt>
                <c:pt idx="455">
                  <c:v>45110.620138888888</c:v>
                </c:pt>
                <c:pt idx="456">
                  <c:v>45110.620833333334</c:v>
                </c:pt>
                <c:pt idx="457">
                  <c:v>45110.621527777781</c:v>
                </c:pt>
                <c:pt idx="458">
                  <c:v>45110.62222222222</c:v>
                </c:pt>
                <c:pt idx="459">
                  <c:v>45110.622916666667</c:v>
                </c:pt>
                <c:pt idx="460">
                  <c:v>45110.623611111114</c:v>
                </c:pt>
                <c:pt idx="461">
                  <c:v>45110.624305555553</c:v>
                </c:pt>
                <c:pt idx="462">
                  <c:v>45110.625</c:v>
                </c:pt>
                <c:pt idx="463">
                  <c:v>45110.625694444447</c:v>
                </c:pt>
                <c:pt idx="464">
                  <c:v>45110.626388888886</c:v>
                </c:pt>
                <c:pt idx="465">
                  <c:v>45110.627083333333</c:v>
                </c:pt>
                <c:pt idx="466">
                  <c:v>45110.62777777778</c:v>
                </c:pt>
                <c:pt idx="467">
                  <c:v>45110.628472222219</c:v>
                </c:pt>
                <c:pt idx="468">
                  <c:v>45110.629166666666</c:v>
                </c:pt>
                <c:pt idx="469">
                  <c:v>45110.629861111112</c:v>
                </c:pt>
                <c:pt idx="470">
                  <c:v>45110.630555555559</c:v>
                </c:pt>
                <c:pt idx="471">
                  <c:v>45110.631249999999</c:v>
                </c:pt>
                <c:pt idx="472">
                  <c:v>45110.631944444445</c:v>
                </c:pt>
                <c:pt idx="473">
                  <c:v>45110.632638888892</c:v>
                </c:pt>
                <c:pt idx="474">
                  <c:v>45110.633333333331</c:v>
                </c:pt>
                <c:pt idx="475">
                  <c:v>45110.634027777778</c:v>
                </c:pt>
                <c:pt idx="476">
                  <c:v>45110.634722222225</c:v>
                </c:pt>
                <c:pt idx="477">
                  <c:v>45110.635416666664</c:v>
                </c:pt>
                <c:pt idx="478">
                  <c:v>45110.636111111111</c:v>
                </c:pt>
                <c:pt idx="479">
                  <c:v>45110.636805555558</c:v>
                </c:pt>
                <c:pt idx="480">
                  <c:v>45110.637499999997</c:v>
                </c:pt>
                <c:pt idx="481">
                  <c:v>45110.638194444444</c:v>
                </c:pt>
                <c:pt idx="482">
                  <c:v>45110.638888888891</c:v>
                </c:pt>
                <c:pt idx="483">
                  <c:v>45110.63958333333</c:v>
                </c:pt>
                <c:pt idx="484">
                  <c:v>45110.640277777777</c:v>
                </c:pt>
                <c:pt idx="485">
                  <c:v>45110.640972222223</c:v>
                </c:pt>
                <c:pt idx="486">
                  <c:v>45110.64166666667</c:v>
                </c:pt>
                <c:pt idx="487">
                  <c:v>45110.642361111109</c:v>
                </c:pt>
                <c:pt idx="488">
                  <c:v>45110.643055555556</c:v>
                </c:pt>
                <c:pt idx="489">
                  <c:v>45110.643750000003</c:v>
                </c:pt>
                <c:pt idx="490">
                  <c:v>45110.644444444442</c:v>
                </c:pt>
                <c:pt idx="491">
                  <c:v>45110.645138888889</c:v>
                </c:pt>
                <c:pt idx="492">
                  <c:v>45110.645833333336</c:v>
                </c:pt>
                <c:pt idx="493">
                  <c:v>45110.646527777775</c:v>
                </c:pt>
                <c:pt idx="494">
                  <c:v>45110.647222222222</c:v>
                </c:pt>
                <c:pt idx="495">
                  <c:v>45110.647916666669</c:v>
                </c:pt>
                <c:pt idx="496">
                  <c:v>45110.648611111108</c:v>
                </c:pt>
                <c:pt idx="497">
                  <c:v>45110.649305555555</c:v>
                </c:pt>
                <c:pt idx="498">
                  <c:v>45110.65</c:v>
                </c:pt>
                <c:pt idx="499">
                  <c:v>45110.650694444441</c:v>
                </c:pt>
                <c:pt idx="500">
                  <c:v>45110.651388888888</c:v>
                </c:pt>
                <c:pt idx="501">
                  <c:v>45110.652083333334</c:v>
                </c:pt>
                <c:pt idx="502">
                  <c:v>45110.652777777781</c:v>
                </c:pt>
                <c:pt idx="503">
                  <c:v>45110.65347222222</c:v>
                </c:pt>
                <c:pt idx="504">
                  <c:v>45110.654166666667</c:v>
                </c:pt>
                <c:pt idx="505">
                  <c:v>45110.654861111114</c:v>
                </c:pt>
                <c:pt idx="506">
                  <c:v>45110.655555555553</c:v>
                </c:pt>
                <c:pt idx="507">
                  <c:v>45110.65625</c:v>
                </c:pt>
                <c:pt idx="508">
                  <c:v>45110.656944444447</c:v>
                </c:pt>
                <c:pt idx="509">
                  <c:v>45110.657638888886</c:v>
                </c:pt>
                <c:pt idx="510">
                  <c:v>45110.658333333333</c:v>
                </c:pt>
                <c:pt idx="511">
                  <c:v>45110.65902777778</c:v>
                </c:pt>
                <c:pt idx="512">
                  <c:v>45110.659722222219</c:v>
                </c:pt>
                <c:pt idx="513">
                  <c:v>45110.660416666666</c:v>
                </c:pt>
                <c:pt idx="514">
                  <c:v>45110.661111111112</c:v>
                </c:pt>
                <c:pt idx="515">
                  <c:v>45110.661805555559</c:v>
                </c:pt>
                <c:pt idx="516">
                  <c:v>45110.662499999999</c:v>
                </c:pt>
                <c:pt idx="517">
                  <c:v>45110.663194444445</c:v>
                </c:pt>
                <c:pt idx="518">
                  <c:v>45110.663888888892</c:v>
                </c:pt>
                <c:pt idx="519">
                  <c:v>45110.664583333331</c:v>
                </c:pt>
                <c:pt idx="520">
                  <c:v>45110.665277777778</c:v>
                </c:pt>
                <c:pt idx="521">
                  <c:v>45110.665972222225</c:v>
                </c:pt>
                <c:pt idx="522">
                  <c:v>45110.666666666664</c:v>
                </c:pt>
                <c:pt idx="523">
                  <c:v>45110.667361111111</c:v>
                </c:pt>
                <c:pt idx="524">
                  <c:v>45110.668055555558</c:v>
                </c:pt>
                <c:pt idx="525">
                  <c:v>45110.668749999997</c:v>
                </c:pt>
                <c:pt idx="526">
                  <c:v>45110.669444444444</c:v>
                </c:pt>
                <c:pt idx="527">
                  <c:v>45110.670138888891</c:v>
                </c:pt>
                <c:pt idx="528">
                  <c:v>45110.67083333333</c:v>
                </c:pt>
                <c:pt idx="529">
                  <c:v>45110.671527777777</c:v>
                </c:pt>
                <c:pt idx="530">
                  <c:v>45110.672222222223</c:v>
                </c:pt>
                <c:pt idx="531">
                  <c:v>45110.67291666667</c:v>
                </c:pt>
                <c:pt idx="532">
                  <c:v>45110.673611111109</c:v>
                </c:pt>
                <c:pt idx="533">
                  <c:v>45110.674305555556</c:v>
                </c:pt>
                <c:pt idx="534">
                  <c:v>45110.675000000003</c:v>
                </c:pt>
                <c:pt idx="535">
                  <c:v>45110.675694444442</c:v>
                </c:pt>
                <c:pt idx="536">
                  <c:v>45110.676388888889</c:v>
                </c:pt>
                <c:pt idx="537">
                  <c:v>45110.677083333336</c:v>
                </c:pt>
                <c:pt idx="538">
                  <c:v>45110.677777777775</c:v>
                </c:pt>
                <c:pt idx="539">
                  <c:v>45110.678472222222</c:v>
                </c:pt>
                <c:pt idx="540">
                  <c:v>45110.679166666669</c:v>
                </c:pt>
                <c:pt idx="541">
                  <c:v>45110.679861111108</c:v>
                </c:pt>
                <c:pt idx="542">
                  <c:v>45110.680555555555</c:v>
                </c:pt>
                <c:pt idx="543">
                  <c:v>45110.681250000001</c:v>
                </c:pt>
                <c:pt idx="544">
                  <c:v>45110.681944444441</c:v>
                </c:pt>
                <c:pt idx="545">
                  <c:v>45110.682638888888</c:v>
                </c:pt>
                <c:pt idx="546">
                  <c:v>45110.683333333334</c:v>
                </c:pt>
                <c:pt idx="547">
                  <c:v>45110.684027777781</c:v>
                </c:pt>
                <c:pt idx="548">
                  <c:v>45110.68472222222</c:v>
                </c:pt>
                <c:pt idx="549">
                  <c:v>45110.685416666667</c:v>
                </c:pt>
                <c:pt idx="550">
                  <c:v>45110.686111111114</c:v>
                </c:pt>
                <c:pt idx="551">
                  <c:v>45110.686805555553</c:v>
                </c:pt>
                <c:pt idx="552">
                  <c:v>45110.6875</c:v>
                </c:pt>
                <c:pt idx="553">
                  <c:v>45110.688194444447</c:v>
                </c:pt>
                <c:pt idx="554">
                  <c:v>45110.688888888886</c:v>
                </c:pt>
                <c:pt idx="555">
                  <c:v>45110.689583333333</c:v>
                </c:pt>
                <c:pt idx="556">
                  <c:v>45110.69027777778</c:v>
                </c:pt>
                <c:pt idx="557">
                  <c:v>45110.690972222219</c:v>
                </c:pt>
                <c:pt idx="558">
                  <c:v>45110.691666666666</c:v>
                </c:pt>
                <c:pt idx="559">
                  <c:v>45110.692361111112</c:v>
                </c:pt>
                <c:pt idx="560">
                  <c:v>45110.693055555559</c:v>
                </c:pt>
                <c:pt idx="561">
                  <c:v>45110.693749999999</c:v>
                </c:pt>
                <c:pt idx="562">
                  <c:v>45110.694444444445</c:v>
                </c:pt>
                <c:pt idx="563">
                  <c:v>45110.695138888892</c:v>
                </c:pt>
                <c:pt idx="564">
                  <c:v>45110.695833333331</c:v>
                </c:pt>
                <c:pt idx="565">
                  <c:v>45110.696527777778</c:v>
                </c:pt>
                <c:pt idx="566">
                  <c:v>45110.697222222225</c:v>
                </c:pt>
                <c:pt idx="567">
                  <c:v>45110.697916666664</c:v>
                </c:pt>
                <c:pt idx="568">
                  <c:v>45110.698611111111</c:v>
                </c:pt>
                <c:pt idx="569">
                  <c:v>45110.699305555558</c:v>
                </c:pt>
                <c:pt idx="570">
                  <c:v>45110.7</c:v>
                </c:pt>
                <c:pt idx="571">
                  <c:v>45110.700694444444</c:v>
                </c:pt>
                <c:pt idx="572">
                  <c:v>45110.701388888891</c:v>
                </c:pt>
                <c:pt idx="573">
                  <c:v>45110.70208333333</c:v>
                </c:pt>
                <c:pt idx="574">
                  <c:v>45110.702777777777</c:v>
                </c:pt>
                <c:pt idx="575">
                  <c:v>45110.703472222223</c:v>
                </c:pt>
                <c:pt idx="576">
                  <c:v>45110.70416666667</c:v>
                </c:pt>
                <c:pt idx="577">
                  <c:v>45110.704861111109</c:v>
                </c:pt>
                <c:pt idx="578">
                  <c:v>45110.705555555556</c:v>
                </c:pt>
                <c:pt idx="579">
                  <c:v>45110.706250000003</c:v>
                </c:pt>
                <c:pt idx="580">
                  <c:v>45110.706944444442</c:v>
                </c:pt>
                <c:pt idx="581">
                  <c:v>45110.707638888889</c:v>
                </c:pt>
                <c:pt idx="582">
                  <c:v>45110.708333333336</c:v>
                </c:pt>
                <c:pt idx="583">
                  <c:v>45110.709027777775</c:v>
                </c:pt>
                <c:pt idx="584">
                  <c:v>45110.709722222222</c:v>
                </c:pt>
                <c:pt idx="585">
                  <c:v>45110.710416666669</c:v>
                </c:pt>
                <c:pt idx="586">
                  <c:v>45110.711111111108</c:v>
                </c:pt>
                <c:pt idx="587">
                  <c:v>45110.711805555555</c:v>
                </c:pt>
                <c:pt idx="588">
                  <c:v>45110.712500000001</c:v>
                </c:pt>
                <c:pt idx="589">
                  <c:v>45110.713194444441</c:v>
                </c:pt>
                <c:pt idx="590">
                  <c:v>45110.713888888888</c:v>
                </c:pt>
                <c:pt idx="591">
                  <c:v>45110.714583333334</c:v>
                </c:pt>
                <c:pt idx="592">
                  <c:v>45110.715277777781</c:v>
                </c:pt>
                <c:pt idx="593">
                  <c:v>45110.71597222222</c:v>
                </c:pt>
                <c:pt idx="594">
                  <c:v>45110.716666666667</c:v>
                </c:pt>
                <c:pt idx="595">
                  <c:v>45110.717361111114</c:v>
                </c:pt>
                <c:pt idx="596">
                  <c:v>45110.718055555553</c:v>
                </c:pt>
                <c:pt idx="597">
                  <c:v>45110.71875</c:v>
                </c:pt>
                <c:pt idx="598">
                  <c:v>45110.719444444447</c:v>
                </c:pt>
                <c:pt idx="599">
                  <c:v>45110.720138888886</c:v>
                </c:pt>
                <c:pt idx="600">
                  <c:v>45110.720833333333</c:v>
                </c:pt>
                <c:pt idx="601">
                  <c:v>45110.72152777778</c:v>
                </c:pt>
                <c:pt idx="602">
                  <c:v>45110.722222222219</c:v>
                </c:pt>
                <c:pt idx="603">
                  <c:v>45110.722916666666</c:v>
                </c:pt>
                <c:pt idx="604">
                  <c:v>45110.723611111112</c:v>
                </c:pt>
                <c:pt idx="605">
                  <c:v>45110.724305555559</c:v>
                </c:pt>
                <c:pt idx="606">
                  <c:v>45110.724999999999</c:v>
                </c:pt>
                <c:pt idx="607">
                  <c:v>45110.725694444445</c:v>
                </c:pt>
                <c:pt idx="608">
                  <c:v>45110.726388888892</c:v>
                </c:pt>
                <c:pt idx="609">
                  <c:v>45110.727083333331</c:v>
                </c:pt>
                <c:pt idx="610">
                  <c:v>45110.727777777778</c:v>
                </c:pt>
                <c:pt idx="611">
                  <c:v>45110.728472222225</c:v>
                </c:pt>
                <c:pt idx="612">
                  <c:v>45110.729166666664</c:v>
                </c:pt>
                <c:pt idx="613">
                  <c:v>45110.729861111111</c:v>
                </c:pt>
                <c:pt idx="614">
                  <c:v>45110.730555555558</c:v>
                </c:pt>
                <c:pt idx="615">
                  <c:v>45110.731249999997</c:v>
                </c:pt>
                <c:pt idx="616">
                  <c:v>45110.731944444444</c:v>
                </c:pt>
                <c:pt idx="617">
                  <c:v>45110.732638888891</c:v>
                </c:pt>
                <c:pt idx="618">
                  <c:v>45110.73333333333</c:v>
                </c:pt>
                <c:pt idx="619">
                  <c:v>45110.734027777777</c:v>
                </c:pt>
                <c:pt idx="620">
                  <c:v>45110.734722222223</c:v>
                </c:pt>
                <c:pt idx="621">
                  <c:v>45110.73541666667</c:v>
                </c:pt>
                <c:pt idx="622">
                  <c:v>45110.736111111109</c:v>
                </c:pt>
                <c:pt idx="623">
                  <c:v>45110.736805555556</c:v>
                </c:pt>
                <c:pt idx="624">
                  <c:v>45110.737500000003</c:v>
                </c:pt>
                <c:pt idx="625">
                  <c:v>45110.738194444442</c:v>
                </c:pt>
                <c:pt idx="626">
                  <c:v>45110.738888888889</c:v>
                </c:pt>
                <c:pt idx="627">
                  <c:v>45110.739583333336</c:v>
                </c:pt>
                <c:pt idx="628">
                  <c:v>45110.740277777775</c:v>
                </c:pt>
                <c:pt idx="629">
                  <c:v>45110.740972222222</c:v>
                </c:pt>
                <c:pt idx="630">
                  <c:v>45110.741666666669</c:v>
                </c:pt>
                <c:pt idx="631">
                  <c:v>45110.742361111108</c:v>
                </c:pt>
                <c:pt idx="632">
                  <c:v>45110.743055555555</c:v>
                </c:pt>
                <c:pt idx="633">
                  <c:v>45110.743750000001</c:v>
                </c:pt>
                <c:pt idx="634">
                  <c:v>45110.744444444441</c:v>
                </c:pt>
                <c:pt idx="635">
                  <c:v>45110.745138888888</c:v>
                </c:pt>
                <c:pt idx="636">
                  <c:v>45110.745833333334</c:v>
                </c:pt>
                <c:pt idx="637">
                  <c:v>45110.746527777781</c:v>
                </c:pt>
                <c:pt idx="638">
                  <c:v>45110.74722222222</c:v>
                </c:pt>
                <c:pt idx="639">
                  <c:v>45110.747916666667</c:v>
                </c:pt>
                <c:pt idx="640">
                  <c:v>45110.748611111114</c:v>
                </c:pt>
                <c:pt idx="641">
                  <c:v>45110.749305555553</c:v>
                </c:pt>
                <c:pt idx="642">
                  <c:v>45110.75</c:v>
                </c:pt>
                <c:pt idx="643">
                  <c:v>45110.750694444447</c:v>
                </c:pt>
                <c:pt idx="644">
                  <c:v>45110.751388888886</c:v>
                </c:pt>
                <c:pt idx="645">
                  <c:v>45110.752083333333</c:v>
                </c:pt>
                <c:pt idx="646">
                  <c:v>45110.75277777778</c:v>
                </c:pt>
                <c:pt idx="647">
                  <c:v>45110.753472222219</c:v>
                </c:pt>
                <c:pt idx="648">
                  <c:v>45110.754166666666</c:v>
                </c:pt>
                <c:pt idx="649">
                  <c:v>45110.754861111112</c:v>
                </c:pt>
                <c:pt idx="650">
                  <c:v>45110.755555555559</c:v>
                </c:pt>
                <c:pt idx="651">
                  <c:v>45110.756249999999</c:v>
                </c:pt>
                <c:pt idx="652">
                  <c:v>45110.756944444445</c:v>
                </c:pt>
                <c:pt idx="653">
                  <c:v>45110.757638888892</c:v>
                </c:pt>
                <c:pt idx="654">
                  <c:v>45110.758333333331</c:v>
                </c:pt>
                <c:pt idx="655">
                  <c:v>45110.759027777778</c:v>
                </c:pt>
                <c:pt idx="656">
                  <c:v>45110.759722222225</c:v>
                </c:pt>
                <c:pt idx="657">
                  <c:v>45110.760416666664</c:v>
                </c:pt>
                <c:pt idx="658">
                  <c:v>45110.761111111111</c:v>
                </c:pt>
                <c:pt idx="659">
                  <c:v>45110.761805555558</c:v>
                </c:pt>
                <c:pt idx="660">
                  <c:v>45110.762499999997</c:v>
                </c:pt>
                <c:pt idx="661">
                  <c:v>45110.763194444444</c:v>
                </c:pt>
                <c:pt idx="662">
                  <c:v>45110.763888888891</c:v>
                </c:pt>
                <c:pt idx="663">
                  <c:v>45110.76458333333</c:v>
                </c:pt>
                <c:pt idx="664">
                  <c:v>45110.765277777777</c:v>
                </c:pt>
                <c:pt idx="665">
                  <c:v>45110.765972222223</c:v>
                </c:pt>
                <c:pt idx="666">
                  <c:v>45110.76666666667</c:v>
                </c:pt>
                <c:pt idx="667">
                  <c:v>45110.767361111109</c:v>
                </c:pt>
                <c:pt idx="668">
                  <c:v>45110.768055555556</c:v>
                </c:pt>
                <c:pt idx="669">
                  <c:v>45110.768750000003</c:v>
                </c:pt>
                <c:pt idx="670">
                  <c:v>45110.769444444442</c:v>
                </c:pt>
                <c:pt idx="671">
                  <c:v>45110.770138888889</c:v>
                </c:pt>
                <c:pt idx="672">
                  <c:v>45110.770833333336</c:v>
                </c:pt>
                <c:pt idx="673">
                  <c:v>45110.771527777775</c:v>
                </c:pt>
                <c:pt idx="674">
                  <c:v>45110.772222222222</c:v>
                </c:pt>
                <c:pt idx="675">
                  <c:v>45110.772916666669</c:v>
                </c:pt>
                <c:pt idx="676">
                  <c:v>45110.773611111108</c:v>
                </c:pt>
                <c:pt idx="677">
                  <c:v>45110.774305555555</c:v>
                </c:pt>
                <c:pt idx="678">
                  <c:v>45110.775000000001</c:v>
                </c:pt>
                <c:pt idx="679">
                  <c:v>45110.775694444441</c:v>
                </c:pt>
                <c:pt idx="680">
                  <c:v>45110.776388888888</c:v>
                </c:pt>
                <c:pt idx="681">
                  <c:v>45110.777083333334</c:v>
                </c:pt>
                <c:pt idx="682">
                  <c:v>45110.777777777781</c:v>
                </c:pt>
                <c:pt idx="683">
                  <c:v>45110.77847222222</c:v>
                </c:pt>
                <c:pt idx="684">
                  <c:v>45110.779166666667</c:v>
                </c:pt>
                <c:pt idx="685">
                  <c:v>45110.779861111114</c:v>
                </c:pt>
                <c:pt idx="686">
                  <c:v>45110.780555555553</c:v>
                </c:pt>
                <c:pt idx="687">
                  <c:v>45110.78125</c:v>
                </c:pt>
                <c:pt idx="688">
                  <c:v>45110.781944444447</c:v>
                </c:pt>
                <c:pt idx="689">
                  <c:v>45110.782638888886</c:v>
                </c:pt>
                <c:pt idx="690">
                  <c:v>45110.783333333333</c:v>
                </c:pt>
                <c:pt idx="691">
                  <c:v>45110.78402777778</c:v>
                </c:pt>
                <c:pt idx="692">
                  <c:v>45110.784722222219</c:v>
                </c:pt>
                <c:pt idx="693">
                  <c:v>45110.785416666666</c:v>
                </c:pt>
                <c:pt idx="694">
                  <c:v>45110.786111111112</c:v>
                </c:pt>
                <c:pt idx="695">
                  <c:v>45110.786805555559</c:v>
                </c:pt>
                <c:pt idx="696">
                  <c:v>45110.787499999999</c:v>
                </c:pt>
                <c:pt idx="697">
                  <c:v>45110.788194444445</c:v>
                </c:pt>
                <c:pt idx="698">
                  <c:v>45110.788888888892</c:v>
                </c:pt>
                <c:pt idx="699">
                  <c:v>45110.789583333331</c:v>
                </c:pt>
                <c:pt idx="700">
                  <c:v>45110.790277777778</c:v>
                </c:pt>
                <c:pt idx="701">
                  <c:v>45110.790972222225</c:v>
                </c:pt>
                <c:pt idx="702">
                  <c:v>45110.791666666664</c:v>
                </c:pt>
                <c:pt idx="703">
                  <c:v>45110.792361111111</c:v>
                </c:pt>
                <c:pt idx="704">
                  <c:v>45110.793055555558</c:v>
                </c:pt>
                <c:pt idx="705">
                  <c:v>45110.793749999997</c:v>
                </c:pt>
                <c:pt idx="706">
                  <c:v>45110.794444444444</c:v>
                </c:pt>
                <c:pt idx="707">
                  <c:v>45110.795138888891</c:v>
                </c:pt>
                <c:pt idx="708">
                  <c:v>45110.79583333333</c:v>
                </c:pt>
                <c:pt idx="709">
                  <c:v>45110.796527777777</c:v>
                </c:pt>
                <c:pt idx="710">
                  <c:v>45110.797222222223</c:v>
                </c:pt>
                <c:pt idx="711">
                  <c:v>45110.79791666667</c:v>
                </c:pt>
                <c:pt idx="712">
                  <c:v>45110.798611111109</c:v>
                </c:pt>
                <c:pt idx="713">
                  <c:v>45110.799305555556</c:v>
                </c:pt>
                <c:pt idx="714">
                  <c:v>45110.8</c:v>
                </c:pt>
                <c:pt idx="715">
                  <c:v>45110.800694444442</c:v>
                </c:pt>
                <c:pt idx="716">
                  <c:v>45110.801388888889</c:v>
                </c:pt>
                <c:pt idx="717">
                  <c:v>45110.802083333336</c:v>
                </c:pt>
                <c:pt idx="718">
                  <c:v>45110.802777777775</c:v>
                </c:pt>
                <c:pt idx="719">
                  <c:v>45110.803472222222</c:v>
                </c:pt>
                <c:pt idx="720">
                  <c:v>45110.804166666669</c:v>
                </c:pt>
                <c:pt idx="721">
                  <c:v>45110.804861111108</c:v>
                </c:pt>
                <c:pt idx="722">
                  <c:v>45110.805555555555</c:v>
                </c:pt>
                <c:pt idx="723">
                  <c:v>45110.806250000001</c:v>
                </c:pt>
                <c:pt idx="724">
                  <c:v>45110.806944444441</c:v>
                </c:pt>
                <c:pt idx="725">
                  <c:v>45110.807638888888</c:v>
                </c:pt>
                <c:pt idx="726">
                  <c:v>45110.808333333334</c:v>
                </c:pt>
                <c:pt idx="727">
                  <c:v>45110.809027777781</c:v>
                </c:pt>
                <c:pt idx="728">
                  <c:v>45110.80972222222</c:v>
                </c:pt>
                <c:pt idx="729">
                  <c:v>45110.810416666667</c:v>
                </c:pt>
                <c:pt idx="730">
                  <c:v>45110.811111111114</c:v>
                </c:pt>
                <c:pt idx="731">
                  <c:v>45110.811805555553</c:v>
                </c:pt>
                <c:pt idx="732">
                  <c:v>45110.8125</c:v>
                </c:pt>
                <c:pt idx="733">
                  <c:v>45110.813194444447</c:v>
                </c:pt>
                <c:pt idx="734">
                  <c:v>45110.813888888886</c:v>
                </c:pt>
                <c:pt idx="735">
                  <c:v>45110.814583333333</c:v>
                </c:pt>
                <c:pt idx="736">
                  <c:v>45110.81527777778</c:v>
                </c:pt>
                <c:pt idx="737">
                  <c:v>45110.815972222219</c:v>
                </c:pt>
                <c:pt idx="738">
                  <c:v>45110.816666666666</c:v>
                </c:pt>
                <c:pt idx="739">
                  <c:v>45110.817361111112</c:v>
                </c:pt>
                <c:pt idx="740">
                  <c:v>45110.818055555559</c:v>
                </c:pt>
                <c:pt idx="741">
                  <c:v>45110.818749999999</c:v>
                </c:pt>
                <c:pt idx="742">
                  <c:v>45110.819444444445</c:v>
                </c:pt>
                <c:pt idx="743">
                  <c:v>45110.820138888892</c:v>
                </c:pt>
                <c:pt idx="744">
                  <c:v>45110.820833333331</c:v>
                </c:pt>
                <c:pt idx="745">
                  <c:v>45110.821527777778</c:v>
                </c:pt>
                <c:pt idx="746">
                  <c:v>45110.822222222225</c:v>
                </c:pt>
                <c:pt idx="747">
                  <c:v>45110.822916666664</c:v>
                </c:pt>
                <c:pt idx="748">
                  <c:v>45110.823611111111</c:v>
                </c:pt>
                <c:pt idx="749">
                  <c:v>45110.824305555558</c:v>
                </c:pt>
                <c:pt idx="750">
                  <c:v>45110.824999999997</c:v>
                </c:pt>
                <c:pt idx="751">
                  <c:v>45110.825694444444</c:v>
                </c:pt>
                <c:pt idx="752">
                  <c:v>45110.826388888891</c:v>
                </c:pt>
                <c:pt idx="753">
                  <c:v>45110.82708333333</c:v>
                </c:pt>
                <c:pt idx="754">
                  <c:v>45110.827777777777</c:v>
                </c:pt>
                <c:pt idx="755">
                  <c:v>45110.828472222223</c:v>
                </c:pt>
                <c:pt idx="756">
                  <c:v>45110.82916666667</c:v>
                </c:pt>
                <c:pt idx="757">
                  <c:v>45110.829861111109</c:v>
                </c:pt>
                <c:pt idx="758">
                  <c:v>45110.830555555556</c:v>
                </c:pt>
                <c:pt idx="759">
                  <c:v>45110.831250000003</c:v>
                </c:pt>
                <c:pt idx="760">
                  <c:v>45110.831944444442</c:v>
                </c:pt>
                <c:pt idx="761">
                  <c:v>45110.832638888889</c:v>
                </c:pt>
                <c:pt idx="762">
                  <c:v>45110.833333333336</c:v>
                </c:pt>
                <c:pt idx="763">
                  <c:v>45110.834027777775</c:v>
                </c:pt>
                <c:pt idx="764">
                  <c:v>45110.834722222222</c:v>
                </c:pt>
                <c:pt idx="765">
                  <c:v>45110.835416666669</c:v>
                </c:pt>
                <c:pt idx="766">
                  <c:v>45110.836111111108</c:v>
                </c:pt>
                <c:pt idx="767">
                  <c:v>45110.836805555555</c:v>
                </c:pt>
                <c:pt idx="768">
                  <c:v>45110.837500000001</c:v>
                </c:pt>
                <c:pt idx="769">
                  <c:v>45110.838194444441</c:v>
                </c:pt>
                <c:pt idx="770">
                  <c:v>45110.838888888888</c:v>
                </c:pt>
                <c:pt idx="771">
                  <c:v>45110.839583333334</c:v>
                </c:pt>
                <c:pt idx="772">
                  <c:v>45110.840277777781</c:v>
                </c:pt>
                <c:pt idx="773">
                  <c:v>45110.84097222222</c:v>
                </c:pt>
                <c:pt idx="774">
                  <c:v>45110.841666666667</c:v>
                </c:pt>
                <c:pt idx="775">
                  <c:v>45110.842361111114</c:v>
                </c:pt>
                <c:pt idx="776">
                  <c:v>45110.843055555553</c:v>
                </c:pt>
                <c:pt idx="777">
                  <c:v>45110.84375</c:v>
                </c:pt>
                <c:pt idx="778">
                  <c:v>45110.844444444447</c:v>
                </c:pt>
                <c:pt idx="779">
                  <c:v>45110.845138888886</c:v>
                </c:pt>
                <c:pt idx="780">
                  <c:v>45110.845833333333</c:v>
                </c:pt>
                <c:pt idx="781">
                  <c:v>45110.84652777778</c:v>
                </c:pt>
                <c:pt idx="782">
                  <c:v>45110.847222222219</c:v>
                </c:pt>
                <c:pt idx="783">
                  <c:v>45110.847916666666</c:v>
                </c:pt>
                <c:pt idx="784">
                  <c:v>45110.848611111112</c:v>
                </c:pt>
                <c:pt idx="785">
                  <c:v>45110.849305555559</c:v>
                </c:pt>
                <c:pt idx="786">
                  <c:v>45110.85</c:v>
                </c:pt>
                <c:pt idx="787">
                  <c:v>45110.850694444445</c:v>
                </c:pt>
                <c:pt idx="788">
                  <c:v>45110.851388888892</c:v>
                </c:pt>
                <c:pt idx="789">
                  <c:v>45110.852083333331</c:v>
                </c:pt>
                <c:pt idx="790">
                  <c:v>45110.852777777778</c:v>
                </c:pt>
                <c:pt idx="791">
                  <c:v>45110.853472222225</c:v>
                </c:pt>
                <c:pt idx="792">
                  <c:v>45110.854166666664</c:v>
                </c:pt>
                <c:pt idx="793">
                  <c:v>45110.854861111111</c:v>
                </c:pt>
                <c:pt idx="794">
                  <c:v>45110.855555555558</c:v>
                </c:pt>
                <c:pt idx="795">
                  <c:v>45110.856249999997</c:v>
                </c:pt>
                <c:pt idx="796">
                  <c:v>45110.856944444444</c:v>
                </c:pt>
                <c:pt idx="797">
                  <c:v>45110.857638888891</c:v>
                </c:pt>
                <c:pt idx="798">
                  <c:v>45110.85833333333</c:v>
                </c:pt>
                <c:pt idx="799">
                  <c:v>45110.859027777777</c:v>
                </c:pt>
                <c:pt idx="800">
                  <c:v>45110.859722222223</c:v>
                </c:pt>
                <c:pt idx="801">
                  <c:v>45110.86041666667</c:v>
                </c:pt>
                <c:pt idx="802">
                  <c:v>45110.861111111109</c:v>
                </c:pt>
                <c:pt idx="803">
                  <c:v>45110.861805555556</c:v>
                </c:pt>
                <c:pt idx="804">
                  <c:v>45110.862500000003</c:v>
                </c:pt>
                <c:pt idx="805">
                  <c:v>45110.863194444442</c:v>
                </c:pt>
                <c:pt idx="806">
                  <c:v>45110.863888888889</c:v>
                </c:pt>
                <c:pt idx="807">
                  <c:v>45110.864583333336</c:v>
                </c:pt>
                <c:pt idx="808">
                  <c:v>45110.865277777775</c:v>
                </c:pt>
                <c:pt idx="809">
                  <c:v>45110.865972222222</c:v>
                </c:pt>
                <c:pt idx="810">
                  <c:v>45110.866666666669</c:v>
                </c:pt>
                <c:pt idx="811">
                  <c:v>45110.867361111108</c:v>
                </c:pt>
                <c:pt idx="812">
                  <c:v>45110.868055555555</c:v>
                </c:pt>
                <c:pt idx="813">
                  <c:v>45110.868750000001</c:v>
                </c:pt>
                <c:pt idx="814">
                  <c:v>45110.869444444441</c:v>
                </c:pt>
                <c:pt idx="815">
                  <c:v>45110.870138888888</c:v>
                </c:pt>
                <c:pt idx="816">
                  <c:v>45110.870833333334</c:v>
                </c:pt>
                <c:pt idx="817">
                  <c:v>45110.871527777781</c:v>
                </c:pt>
                <c:pt idx="818">
                  <c:v>45110.87222222222</c:v>
                </c:pt>
                <c:pt idx="819">
                  <c:v>45110.872916666667</c:v>
                </c:pt>
                <c:pt idx="820">
                  <c:v>45110.873611111114</c:v>
                </c:pt>
                <c:pt idx="821">
                  <c:v>45110.874305555553</c:v>
                </c:pt>
                <c:pt idx="822">
                  <c:v>45110.875</c:v>
                </c:pt>
                <c:pt idx="823">
                  <c:v>45110.875694444447</c:v>
                </c:pt>
                <c:pt idx="824">
                  <c:v>45110.876388888886</c:v>
                </c:pt>
                <c:pt idx="825">
                  <c:v>45110.877083333333</c:v>
                </c:pt>
                <c:pt idx="826">
                  <c:v>45110.87777777778</c:v>
                </c:pt>
                <c:pt idx="827">
                  <c:v>45110.878472222219</c:v>
                </c:pt>
                <c:pt idx="828">
                  <c:v>45110.879166666666</c:v>
                </c:pt>
                <c:pt idx="829">
                  <c:v>45110.879861111112</c:v>
                </c:pt>
                <c:pt idx="830">
                  <c:v>45110.880555555559</c:v>
                </c:pt>
                <c:pt idx="831">
                  <c:v>45110.881249999999</c:v>
                </c:pt>
                <c:pt idx="832">
                  <c:v>45110.881944444445</c:v>
                </c:pt>
                <c:pt idx="833">
                  <c:v>45110.882638888892</c:v>
                </c:pt>
                <c:pt idx="834">
                  <c:v>45110.883333333331</c:v>
                </c:pt>
                <c:pt idx="835">
                  <c:v>45110.884027777778</c:v>
                </c:pt>
                <c:pt idx="836">
                  <c:v>45110.884722222225</c:v>
                </c:pt>
                <c:pt idx="837">
                  <c:v>45110.885416666664</c:v>
                </c:pt>
                <c:pt idx="838">
                  <c:v>45110.886111111111</c:v>
                </c:pt>
                <c:pt idx="839">
                  <c:v>45110.886805555558</c:v>
                </c:pt>
                <c:pt idx="840">
                  <c:v>45110.887499999997</c:v>
                </c:pt>
                <c:pt idx="841">
                  <c:v>45110.888194444444</c:v>
                </c:pt>
                <c:pt idx="842">
                  <c:v>45110.888888888891</c:v>
                </c:pt>
                <c:pt idx="843">
                  <c:v>45110.88958333333</c:v>
                </c:pt>
                <c:pt idx="844">
                  <c:v>45110.890277777777</c:v>
                </c:pt>
                <c:pt idx="845">
                  <c:v>45110.890972222223</c:v>
                </c:pt>
                <c:pt idx="846">
                  <c:v>45110.89166666667</c:v>
                </c:pt>
                <c:pt idx="847">
                  <c:v>45110.892361111109</c:v>
                </c:pt>
                <c:pt idx="848">
                  <c:v>45110.893055555556</c:v>
                </c:pt>
                <c:pt idx="849">
                  <c:v>45110.893750000003</c:v>
                </c:pt>
                <c:pt idx="850">
                  <c:v>45110.894444444442</c:v>
                </c:pt>
                <c:pt idx="851">
                  <c:v>45110.895138888889</c:v>
                </c:pt>
                <c:pt idx="852">
                  <c:v>45110.895833333336</c:v>
                </c:pt>
                <c:pt idx="853">
                  <c:v>45110.896527777775</c:v>
                </c:pt>
                <c:pt idx="854">
                  <c:v>45110.897222222222</c:v>
                </c:pt>
                <c:pt idx="855">
                  <c:v>45110.897916666669</c:v>
                </c:pt>
                <c:pt idx="856">
                  <c:v>45110.898611111108</c:v>
                </c:pt>
                <c:pt idx="857">
                  <c:v>45110.899305555555</c:v>
                </c:pt>
                <c:pt idx="858">
                  <c:v>45110.9</c:v>
                </c:pt>
                <c:pt idx="859">
                  <c:v>45110.900694444441</c:v>
                </c:pt>
                <c:pt idx="860">
                  <c:v>45110.901388888888</c:v>
                </c:pt>
                <c:pt idx="861">
                  <c:v>45110.902083333334</c:v>
                </c:pt>
                <c:pt idx="862">
                  <c:v>45110.902777777781</c:v>
                </c:pt>
                <c:pt idx="863">
                  <c:v>45110.90347222222</c:v>
                </c:pt>
                <c:pt idx="864">
                  <c:v>45110.904166666667</c:v>
                </c:pt>
                <c:pt idx="865">
                  <c:v>45110.904861111114</c:v>
                </c:pt>
                <c:pt idx="866">
                  <c:v>45110.905555555553</c:v>
                </c:pt>
                <c:pt idx="867">
                  <c:v>45110.90625</c:v>
                </c:pt>
                <c:pt idx="868">
                  <c:v>45110.906944444447</c:v>
                </c:pt>
                <c:pt idx="869">
                  <c:v>45110.907638888886</c:v>
                </c:pt>
                <c:pt idx="870">
                  <c:v>45110.908333333333</c:v>
                </c:pt>
                <c:pt idx="871">
                  <c:v>45110.90902777778</c:v>
                </c:pt>
                <c:pt idx="872">
                  <c:v>45110.909722222219</c:v>
                </c:pt>
                <c:pt idx="873">
                  <c:v>45110.910416666666</c:v>
                </c:pt>
                <c:pt idx="874">
                  <c:v>45110.911111111112</c:v>
                </c:pt>
                <c:pt idx="875">
                  <c:v>45110.911805555559</c:v>
                </c:pt>
                <c:pt idx="876">
                  <c:v>45110.912499999999</c:v>
                </c:pt>
                <c:pt idx="877">
                  <c:v>45110.913194444445</c:v>
                </c:pt>
                <c:pt idx="878">
                  <c:v>45110.913888888892</c:v>
                </c:pt>
                <c:pt idx="879">
                  <c:v>45110.914583333331</c:v>
                </c:pt>
                <c:pt idx="880">
                  <c:v>45110.915277777778</c:v>
                </c:pt>
                <c:pt idx="881">
                  <c:v>45110.915972222225</c:v>
                </c:pt>
                <c:pt idx="882">
                  <c:v>45110.916666666664</c:v>
                </c:pt>
                <c:pt idx="883">
                  <c:v>45110.917361111111</c:v>
                </c:pt>
                <c:pt idx="884">
                  <c:v>45110.918055555558</c:v>
                </c:pt>
                <c:pt idx="885">
                  <c:v>45110.918749999997</c:v>
                </c:pt>
                <c:pt idx="886">
                  <c:v>45110.919444444444</c:v>
                </c:pt>
                <c:pt idx="887">
                  <c:v>45110.920138888891</c:v>
                </c:pt>
                <c:pt idx="888">
                  <c:v>45110.92083333333</c:v>
                </c:pt>
                <c:pt idx="889">
                  <c:v>45110.921527777777</c:v>
                </c:pt>
                <c:pt idx="890">
                  <c:v>45110.922222222223</c:v>
                </c:pt>
                <c:pt idx="891">
                  <c:v>45110.92291666667</c:v>
                </c:pt>
                <c:pt idx="892">
                  <c:v>45110.923611111109</c:v>
                </c:pt>
                <c:pt idx="893">
                  <c:v>45110.924305555556</c:v>
                </c:pt>
                <c:pt idx="894">
                  <c:v>45110.925000000003</c:v>
                </c:pt>
                <c:pt idx="895">
                  <c:v>45110.925694444442</c:v>
                </c:pt>
                <c:pt idx="896">
                  <c:v>45110.926388888889</c:v>
                </c:pt>
                <c:pt idx="897">
                  <c:v>45110.927083333336</c:v>
                </c:pt>
                <c:pt idx="898">
                  <c:v>45110.927777777775</c:v>
                </c:pt>
                <c:pt idx="899">
                  <c:v>45110.928472222222</c:v>
                </c:pt>
                <c:pt idx="900">
                  <c:v>45110.929166666669</c:v>
                </c:pt>
                <c:pt idx="901">
                  <c:v>45110.929861111108</c:v>
                </c:pt>
                <c:pt idx="902">
                  <c:v>45110.930555555555</c:v>
                </c:pt>
                <c:pt idx="903">
                  <c:v>45110.931250000001</c:v>
                </c:pt>
                <c:pt idx="904">
                  <c:v>45110.931944444441</c:v>
                </c:pt>
                <c:pt idx="905">
                  <c:v>45110.932638888888</c:v>
                </c:pt>
                <c:pt idx="906">
                  <c:v>45110.933333333334</c:v>
                </c:pt>
                <c:pt idx="907">
                  <c:v>45110.934027777781</c:v>
                </c:pt>
                <c:pt idx="908">
                  <c:v>45110.93472222222</c:v>
                </c:pt>
                <c:pt idx="909">
                  <c:v>45110.935416666667</c:v>
                </c:pt>
                <c:pt idx="910">
                  <c:v>45110.936111111114</c:v>
                </c:pt>
                <c:pt idx="911">
                  <c:v>45110.936805555553</c:v>
                </c:pt>
                <c:pt idx="912">
                  <c:v>45110.9375</c:v>
                </c:pt>
                <c:pt idx="913">
                  <c:v>45110.938194444447</c:v>
                </c:pt>
                <c:pt idx="914">
                  <c:v>45110.938888888886</c:v>
                </c:pt>
                <c:pt idx="915">
                  <c:v>45110.939583333333</c:v>
                </c:pt>
                <c:pt idx="916">
                  <c:v>45110.94027777778</c:v>
                </c:pt>
                <c:pt idx="917">
                  <c:v>45110.940972222219</c:v>
                </c:pt>
                <c:pt idx="918">
                  <c:v>45110.941666666666</c:v>
                </c:pt>
                <c:pt idx="919">
                  <c:v>45110.942361111112</c:v>
                </c:pt>
                <c:pt idx="920">
                  <c:v>45110.943055555559</c:v>
                </c:pt>
                <c:pt idx="921">
                  <c:v>45110.943749999999</c:v>
                </c:pt>
                <c:pt idx="922">
                  <c:v>45110.944444444445</c:v>
                </c:pt>
                <c:pt idx="923">
                  <c:v>45110.945138888892</c:v>
                </c:pt>
                <c:pt idx="924">
                  <c:v>45110.945833333331</c:v>
                </c:pt>
                <c:pt idx="925">
                  <c:v>45110.946527777778</c:v>
                </c:pt>
                <c:pt idx="926">
                  <c:v>45110.947222222225</c:v>
                </c:pt>
                <c:pt idx="927">
                  <c:v>45110.947916666664</c:v>
                </c:pt>
                <c:pt idx="928">
                  <c:v>45110.948611111111</c:v>
                </c:pt>
                <c:pt idx="929">
                  <c:v>45110.949305555558</c:v>
                </c:pt>
                <c:pt idx="930">
                  <c:v>45110.95</c:v>
                </c:pt>
                <c:pt idx="931">
                  <c:v>45110.950694444444</c:v>
                </c:pt>
                <c:pt idx="932">
                  <c:v>45110.951388888891</c:v>
                </c:pt>
                <c:pt idx="933">
                  <c:v>45110.95208333333</c:v>
                </c:pt>
                <c:pt idx="934">
                  <c:v>45110.952777777777</c:v>
                </c:pt>
                <c:pt idx="935">
                  <c:v>45110.953472222223</c:v>
                </c:pt>
                <c:pt idx="936">
                  <c:v>45110.95416666667</c:v>
                </c:pt>
                <c:pt idx="937">
                  <c:v>45110.954861111109</c:v>
                </c:pt>
                <c:pt idx="938">
                  <c:v>45110.955555555556</c:v>
                </c:pt>
                <c:pt idx="939">
                  <c:v>45110.956250000003</c:v>
                </c:pt>
                <c:pt idx="940">
                  <c:v>45110.956944444442</c:v>
                </c:pt>
                <c:pt idx="941">
                  <c:v>45110.957638888889</c:v>
                </c:pt>
                <c:pt idx="942">
                  <c:v>45110.958333333336</c:v>
                </c:pt>
                <c:pt idx="943">
                  <c:v>45110.959027777775</c:v>
                </c:pt>
                <c:pt idx="944">
                  <c:v>45110.959722222222</c:v>
                </c:pt>
                <c:pt idx="945">
                  <c:v>45110.960416666669</c:v>
                </c:pt>
                <c:pt idx="946">
                  <c:v>45110.961111111108</c:v>
                </c:pt>
                <c:pt idx="947">
                  <c:v>45110.961805555555</c:v>
                </c:pt>
                <c:pt idx="948">
                  <c:v>45110.962500000001</c:v>
                </c:pt>
                <c:pt idx="949">
                  <c:v>45110.963194444441</c:v>
                </c:pt>
                <c:pt idx="950">
                  <c:v>45110.963888888888</c:v>
                </c:pt>
                <c:pt idx="951">
                  <c:v>45110.964583333334</c:v>
                </c:pt>
                <c:pt idx="952">
                  <c:v>45110.965277777781</c:v>
                </c:pt>
                <c:pt idx="953">
                  <c:v>45110.96597222222</c:v>
                </c:pt>
                <c:pt idx="954">
                  <c:v>45110.966666666667</c:v>
                </c:pt>
                <c:pt idx="955">
                  <c:v>45110.967361111114</c:v>
                </c:pt>
                <c:pt idx="956">
                  <c:v>45110.968055555553</c:v>
                </c:pt>
                <c:pt idx="957">
                  <c:v>45110.96875</c:v>
                </c:pt>
                <c:pt idx="958">
                  <c:v>45110.969444444447</c:v>
                </c:pt>
                <c:pt idx="959">
                  <c:v>45110.970138888886</c:v>
                </c:pt>
                <c:pt idx="960">
                  <c:v>45110.970833333333</c:v>
                </c:pt>
                <c:pt idx="961">
                  <c:v>45110.97152777778</c:v>
                </c:pt>
                <c:pt idx="962">
                  <c:v>45110.972222222219</c:v>
                </c:pt>
                <c:pt idx="963">
                  <c:v>45110.972916666666</c:v>
                </c:pt>
                <c:pt idx="964">
                  <c:v>45110.973611111112</c:v>
                </c:pt>
                <c:pt idx="965">
                  <c:v>45110.974305555559</c:v>
                </c:pt>
                <c:pt idx="966">
                  <c:v>45110.974999999999</c:v>
                </c:pt>
                <c:pt idx="967">
                  <c:v>45110.975694444445</c:v>
                </c:pt>
                <c:pt idx="968">
                  <c:v>45110.976388888892</c:v>
                </c:pt>
                <c:pt idx="969">
                  <c:v>45110.977083333331</c:v>
                </c:pt>
                <c:pt idx="970">
                  <c:v>45110.977777777778</c:v>
                </c:pt>
                <c:pt idx="971">
                  <c:v>45110.978472222225</c:v>
                </c:pt>
                <c:pt idx="972">
                  <c:v>45110.979166666664</c:v>
                </c:pt>
                <c:pt idx="973">
                  <c:v>45110.979861111111</c:v>
                </c:pt>
                <c:pt idx="974">
                  <c:v>45110.980555555558</c:v>
                </c:pt>
                <c:pt idx="975">
                  <c:v>45110.981249999997</c:v>
                </c:pt>
                <c:pt idx="976">
                  <c:v>45110.981944444444</c:v>
                </c:pt>
                <c:pt idx="977">
                  <c:v>45110.982638888891</c:v>
                </c:pt>
                <c:pt idx="978">
                  <c:v>45110.98333333333</c:v>
                </c:pt>
                <c:pt idx="979">
                  <c:v>45110.984027777777</c:v>
                </c:pt>
                <c:pt idx="980">
                  <c:v>45110.984722222223</c:v>
                </c:pt>
                <c:pt idx="981">
                  <c:v>45110.98541666667</c:v>
                </c:pt>
                <c:pt idx="982">
                  <c:v>45110.986111111109</c:v>
                </c:pt>
                <c:pt idx="983">
                  <c:v>45110.986805555556</c:v>
                </c:pt>
                <c:pt idx="984">
                  <c:v>45110.987500000003</c:v>
                </c:pt>
                <c:pt idx="985">
                  <c:v>45110.988194444442</c:v>
                </c:pt>
                <c:pt idx="986">
                  <c:v>45110.988888888889</c:v>
                </c:pt>
                <c:pt idx="987">
                  <c:v>45110.989583333336</c:v>
                </c:pt>
                <c:pt idx="988">
                  <c:v>45110.990277777775</c:v>
                </c:pt>
                <c:pt idx="989">
                  <c:v>45110.990972222222</c:v>
                </c:pt>
                <c:pt idx="990">
                  <c:v>45110.991666666669</c:v>
                </c:pt>
                <c:pt idx="991">
                  <c:v>45110.992361111108</c:v>
                </c:pt>
                <c:pt idx="992">
                  <c:v>45110.993055555555</c:v>
                </c:pt>
                <c:pt idx="993">
                  <c:v>45110.993750000001</c:v>
                </c:pt>
                <c:pt idx="994">
                  <c:v>45110.994444444441</c:v>
                </c:pt>
                <c:pt idx="995">
                  <c:v>45110.995138888888</c:v>
                </c:pt>
                <c:pt idx="996">
                  <c:v>45110.995833333334</c:v>
                </c:pt>
                <c:pt idx="997">
                  <c:v>45110.996527777781</c:v>
                </c:pt>
                <c:pt idx="998">
                  <c:v>45110.99722222222</c:v>
                </c:pt>
                <c:pt idx="999">
                  <c:v>45110.997916666667</c:v>
                </c:pt>
                <c:pt idx="1000">
                  <c:v>45110.998611111114</c:v>
                </c:pt>
                <c:pt idx="1001">
                  <c:v>45110.999305555553</c:v>
                </c:pt>
                <c:pt idx="1002">
                  <c:v>45111</c:v>
                </c:pt>
                <c:pt idx="1003">
                  <c:v>45111.000694444447</c:v>
                </c:pt>
                <c:pt idx="1004">
                  <c:v>45111.001388888886</c:v>
                </c:pt>
                <c:pt idx="1005">
                  <c:v>45111.002083333333</c:v>
                </c:pt>
                <c:pt idx="1006">
                  <c:v>45111.00277777778</c:v>
                </c:pt>
                <c:pt idx="1007">
                  <c:v>45111.003472222219</c:v>
                </c:pt>
                <c:pt idx="1008">
                  <c:v>45111.004166666666</c:v>
                </c:pt>
                <c:pt idx="1009">
                  <c:v>45111.004861111112</c:v>
                </c:pt>
                <c:pt idx="1010">
                  <c:v>45111.005555555559</c:v>
                </c:pt>
                <c:pt idx="1011">
                  <c:v>45111.006249999999</c:v>
                </c:pt>
                <c:pt idx="1012">
                  <c:v>45111.006944444445</c:v>
                </c:pt>
                <c:pt idx="1013">
                  <c:v>45111.007638888892</c:v>
                </c:pt>
                <c:pt idx="1014">
                  <c:v>45111.008333333331</c:v>
                </c:pt>
                <c:pt idx="1015">
                  <c:v>45111.009027777778</c:v>
                </c:pt>
                <c:pt idx="1016">
                  <c:v>45111.009722222225</c:v>
                </c:pt>
                <c:pt idx="1017">
                  <c:v>45111.010416666664</c:v>
                </c:pt>
                <c:pt idx="1018">
                  <c:v>45111.011111111111</c:v>
                </c:pt>
                <c:pt idx="1019">
                  <c:v>45111.011805555558</c:v>
                </c:pt>
                <c:pt idx="1020">
                  <c:v>45111.012499999997</c:v>
                </c:pt>
                <c:pt idx="1021">
                  <c:v>45111.013194444444</c:v>
                </c:pt>
                <c:pt idx="1022">
                  <c:v>45111.013888888891</c:v>
                </c:pt>
                <c:pt idx="1023">
                  <c:v>45111.01458333333</c:v>
                </c:pt>
                <c:pt idx="1024">
                  <c:v>45111.015277777777</c:v>
                </c:pt>
                <c:pt idx="1025">
                  <c:v>45111.015972222223</c:v>
                </c:pt>
                <c:pt idx="1026">
                  <c:v>45111.01666666667</c:v>
                </c:pt>
                <c:pt idx="1027">
                  <c:v>45111.017361111109</c:v>
                </c:pt>
                <c:pt idx="1028">
                  <c:v>45111.018055555556</c:v>
                </c:pt>
                <c:pt idx="1029">
                  <c:v>45111.018750000003</c:v>
                </c:pt>
                <c:pt idx="1030">
                  <c:v>45111.019444444442</c:v>
                </c:pt>
                <c:pt idx="1031">
                  <c:v>45111.020138888889</c:v>
                </c:pt>
                <c:pt idx="1032">
                  <c:v>45111.020833333336</c:v>
                </c:pt>
                <c:pt idx="1033">
                  <c:v>45111.021527777775</c:v>
                </c:pt>
                <c:pt idx="1034">
                  <c:v>45111.022222222222</c:v>
                </c:pt>
                <c:pt idx="1035">
                  <c:v>45111.022916666669</c:v>
                </c:pt>
                <c:pt idx="1036">
                  <c:v>45111.023611111108</c:v>
                </c:pt>
                <c:pt idx="1037">
                  <c:v>45111.024305555555</c:v>
                </c:pt>
                <c:pt idx="1038">
                  <c:v>45111.025000000001</c:v>
                </c:pt>
                <c:pt idx="1039">
                  <c:v>45111.025694444441</c:v>
                </c:pt>
                <c:pt idx="1040">
                  <c:v>45111.026388888888</c:v>
                </c:pt>
                <c:pt idx="1041">
                  <c:v>45111.027083333334</c:v>
                </c:pt>
                <c:pt idx="1042">
                  <c:v>45111.027777777781</c:v>
                </c:pt>
                <c:pt idx="1043">
                  <c:v>45111.02847222222</c:v>
                </c:pt>
                <c:pt idx="1044">
                  <c:v>45111.029166666667</c:v>
                </c:pt>
                <c:pt idx="1045">
                  <c:v>45111.029861111114</c:v>
                </c:pt>
                <c:pt idx="1046">
                  <c:v>45111.030555555553</c:v>
                </c:pt>
                <c:pt idx="1047">
                  <c:v>45111.03125</c:v>
                </c:pt>
                <c:pt idx="1048">
                  <c:v>45111.031944444447</c:v>
                </c:pt>
                <c:pt idx="1049">
                  <c:v>45111.032638888886</c:v>
                </c:pt>
                <c:pt idx="1050">
                  <c:v>45111.033333333333</c:v>
                </c:pt>
                <c:pt idx="1051">
                  <c:v>45111.03402777778</c:v>
                </c:pt>
                <c:pt idx="1052">
                  <c:v>45111.034722222219</c:v>
                </c:pt>
                <c:pt idx="1053">
                  <c:v>45111.035416666666</c:v>
                </c:pt>
                <c:pt idx="1054">
                  <c:v>45111.036111111112</c:v>
                </c:pt>
                <c:pt idx="1055">
                  <c:v>45111.036805555559</c:v>
                </c:pt>
                <c:pt idx="1056">
                  <c:v>45111.037499999999</c:v>
                </c:pt>
                <c:pt idx="1057">
                  <c:v>45111.038194444445</c:v>
                </c:pt>
                <c:pt idx="1058">
                  <c:v>45111.038888888892</c:v>
                </c:pt>
                <c:pt idx="1059">
                  <c:v>45111.039583333331</c:v>
                </c:pt>
                <c:pt idx="1060">
                  <c:v>45111.040277777778</c:v>
                </c:pt>
                <c:pt idx="1061">
                  <c:v>45111.040972222225</c:v>
                </c:pt>
                <c:pt idx="1062">
                  <c:v>45111.041666666664</c:v>
                </c:pt>
                <c:pt idx="1063">
                  <c:v>45111.042361111111</c:v>
                </c:pt>
                <c:pt idx="1064">
                  <c:v>45111.043055555558</c:v>
                </c:pt>
                <c:pt idx="1065">
                  <c:v>45111.043749999997</c:v>
                </c:pt>
                <c:pt idx="1066">
                  <c:v>45111.044444444444</c:v>
                </c:pt>
                <c:pt idx="1067">
                  <c:v>45111.045138888891</c:v>
                </c:pt>
                <c:pt idx="1068">
                  <c:v>45111.04583333333</c:v>
                </c:pt>
                <c:pt idx="1069">
                  <c:v>45111.046527777777</c:v>
                </c:pt>
                <c:pt idx="1070">
                  <c:v>45111.047222222223</c:v>
                </c:pt>
                <c:pt idx="1071">
                  <c:v>45111.04791666667</c:v>
                </c:pt>
                <c:pt idx="1072">
                  <c:v>45111.048611111109</c:v>
                </c:pt>
                <c:pt idx="1073">
                  <c:v>45111.049305555556</c:v>
                </c:pt>
                <c:pt idx="1074">
                  <c:v>45111.05</c:v>
                </c:pt>
                <c:pt idx="1075">
                  <c:v>45111.050694444442</c:v>
                </c:pt>
                <c:pt idx="1076">
                  <c:v>45111.051388888889</c:v>
                </c:pt>
                <c:pt idx="1077">
                  <c:v>45111.052083333336</c:v>
                </c:pt>
                <c:pt idx="1078">
                  <c:v>45111.052777777775</c:v>
                </c:pt>
                <c:pt idx="1079">
                  <c:v>45111.053472222222</c:v>
                </c:pt>
                <c:pt idx="1080">
                  <c:v>45111.054166666669</c:v>
                </c:pt>
                <c:pt idx="1081">
                  <c:v>45111.054861111108</c:v>
                </c:pt>
                <c:pt idx="1082">
                  <c:v>45111.055555555555</c:v>
                </c:pt>
                <c:pt idx="1083">
                  <c:v>45111.056250000001</c:v>
                </c:pt>
                <c:pt idx="1084">
                  <c:v>45111.056944444441</c:v>
                </c:pt>
                <c:pt idx="1085">
                  <c:v>45111.057638888888</c:v>
                </c:pt>
                <c:pt idx="1086">
                  <c:v>45111.058333333334</c:v>
                </c:pt>
                <c:pt idx="1087">
                  <c:v>45111.059027777781</c:v>
                </c:pt>
                <c:pt idx="1088">
                  <c:v>45111.05972222222</c:v>
                </c:pt>
                <c:pt idx="1089">
                  <c:v>45111.060416666667</c:v>
                </c:pt>
                <c:pt idx="1090">
                  <c:v>45111.061111111114</c:v>
                </c:pt>
                <c:pt idx="1091">
                  <c:v>45111.061805555553</c:v>
                </c:pt>
                <c:pt idx="1092">
                  <c:v>45111.0625</c:v>
                </c:pt>
                <c:pt idx="1093">
                  <c:v>45111.063194444447</c:v>
                </c:pt>
                <c:pt idx="1094">
                  <c:v>45111.063888888886</c:v>
                </c:pt>
                <c:pt idx="1095">
                  <c:v>45111.064583333333</c:v>
                </c:pt>
                <c:pt idx="1096">
                  <c:v>45111.06527777778</c:v>
                </c:pt>
                <c:pt idx="1097">
                  <c:v>45111.065972222219</c:v>
                </c:pt>
                <c:pt idx="1098">
                  <c:v>45111.066666666666</c:v>
                </c:pt>
                <c:pt idx="1099">
                  <c:v>45111.067361111112</c:v>
                </c:pt>
                <c:pt idx="1100">
                  <c:v>45111.068055555559</c:v>
                </c:pt>
                <c:pt idx="1101">
                  <c:v>45111.068749999999</c:v>
                </c:pt>
                <c:pt idx="1102">
                  <c:v>45111.069444444445</c:v>
                </c:pt>
                <c:pt idx="1103">
                  <c:v>45111.070138888892</c:v>
                </c:pt>
                <c:pt idx="1104">
                  <c:v>45111.070833333331</c:v>
                </c:pt>
                <c:pt idx="1105">
                  <c:v>45111.071527777778</c:v>
                </c:pt>
                <c:pt idx="1106">
                  <c:v>45111.072222222225</c:v>
                </c:pt>
                <c:pt idx="1107">
                  <c:v>45111.072916666664</c:v>
                </c:pt>
                <c:pt idx="1108">
                  <c:v>45111.073611111111</c:v>
                </c:pt>
                <c:pt idx="1109">
                  <c:v>45111.074305555558</c:v>
                </c:pt>
                <c:pt idx="1110">
                  <c:v>45111.074999999997</c:v>
                </c:pt>
                <c:pt idx="1111">
                  <c:v>45111.075694444444</c:v>
                </c:pt>
                <c:pt idx="1112">
                  <c:v>45111.076388888891</c:v>
                </c:pt>
                <c:pt idx="1113">
                  <c:v>45111.07708333333</c:v>
                </c:pt>
                <c:pt idx="1114">
                  <c:v>45111.077777777777</c:v>
                </c:pt>
                <c:pt idx="1115">
                  <c:v>45111.078472222223</c:v>
                </c:pt>
                <c:pt idx="1116">
                  <c:v>45111.07916666667</c:v>
                </c:pt>
                <c:pt idx="1117">
                  <c:v>45111.079861111109</c:v>
                </c:pt>
                <c:pt idx="1118">
                  <c:v>45111.080555555556</c:v>
                </c:pt>
                <c:pt idx="1119">
                  <c:v>45111.081250000003</c:v>
                </c:pt>
                <c:pt idx="1120">
                  <c:v>45111.081944444442</c:v>
                </c:pt>
                <c:pt idx="1121">
                  <c:v>45111.082638888889</c:v>
                </c:pt>
                <c:pt idx="1122">
                  <c:v>45111.083333333336</c:v>
                </c:pt>
                <c:pt idx="1123">
                  <c:v>45111.084027777775</c:v>
                </c:pt>
                <c:pt idx="1124">
                  <c:v>45111.084722222222</c:v>
                </c:pt>
                <c:pt idx="1125">
                  <c:v>45111.085416666669</c:v>
                </c:pt>
                <c:pt idx="1126">
                  <c:v>45111.086111111108</c:v>
                </c:pt>
                <c:pt idx="1127">
                  <c:v>45111.086805555555</c:v>
                </c:pt>
                <c:pt idx="1128">
                  <c:v>45111.087500000001</c:v>
                </c:pt>
                <c:pt idx="1129">
                  <c:v>45111.088194444441</c:v>
                </c:pt>
                <c:pt idx="1130">
                  <c:v>45111.088888888888</c:v>
                </c:pt>
                <c:pt idx="1131">
                  <c:v>45111.089583333334</c:v>
                </c:pt>
                <c:pt idx="1132">
                  <c:v>45111.090277777781</c:v>
                </c:pt>
                <c:pt idx="1133">
                  <c:v>45111.09097222222</c:v>
                </c:pt>
                <c:pt idx="1134">
                  <c:v>45111.091666666667</c:v>
                </c:pt>
                <c:pt idx="1135">
                  <c:v>45111.092361111114</c:v>
                </c:pt>
                <c:pt idx="1136">
                  <c:v>45111.093055555553</c:v>
                </c:pt>
                <c:pt idx="1137">
                  <c:v>45111.09375</c:v>
                </c:pt>
                <c:pt idx="1138">
                  <c:v>45111.094444444447</c:v>
                </c:pt>
                <c:pt idx="1139">
                  <c:v>45111.095138888886</c:v>
                </c:pt>
                <c:pt idx="1140">
                  <c:v>45111.095833333333</c:v>
                </c:pt>
                <c:pt idx="1141">
                  <c:v>45111.09652777778</c:v>
                </c:pt>
                <c:pt idx="1142">
                  <c:v>45111.097222222219</c:v>
                </c:pt>
                <c:pt idx="1143">
                  <c:v>45111.097916666666</c:v>
                </c:pt>
                <c:pt idx="1144">
                  <c:v>45111.098611111112</c:v>
                </c:pt>
                <c:pt idx="1145">
                  <c:v>45111.099305555559</c:v>
                </c:pt>
                <c:pt idx="1146">
                  <c:v>45111.1</c:v>
                </c:pt>
                <c:pt idx="1147">
                  <c:v>45111.100694444445</c:v>
                </c:pt>
                <c:pt idx="1148">
                  <c:v>45111.101388888892</c:v>
                </c:pt>
                <c:pt idx="1149">
                  <c:v>45111.102083333331</c:v>
                </c:pt>
                <c:pt idx="1150">
                  <c:v>45111.102777777778</c:v>
                </c:pt>
                <c:pt idx="1151">
                  <c:v>45111.103472222225</c:v>
                </c:pt>
                <c:pt idx="1152">
                  <c:v>45111.104166666664</c:v>
                </c:pt>
                <c:pt idx="1153">
                  <c:v>45111.104861111111</c:v>
                </c:pt>
                <c:pt idx="1154">
                  <c:v>45111.105555555558</c:v>
                </c:pt>
                <c:pt idx="1155">
                  <c:v>45111.106249999997</c:v>
                </c:pt>
                <c:pt idx="1156">
                  <c:v>45111.106944444444</c:v>
                </c:pt>
                <c:pt idx="1157">
                  <c:v>45111.107638888891</c:v>
                </c:pt>
                <c:pt idx="1158">
                  <c:v>45111.10833333333</c:v>
                </c:pt>
                <c:pt idx="1159">
                  <c:v>45111.109027777777</c:v>
                </c:pt>
                <c:pt idx="1160">
                  <c:v>45111.109722222223</c:v>
                </c:pt>
                <c:pt idx="1161">
                  <c:v>45111.11041666667</c:v>
                </c:pt>
                <c:pt idx="1162">
                  <c:v>45111.111111111109</c:v>
                </c:pt>
                <c:pt idx="1163">
                  <c:v>45111.111805555556</c:v>
                </c:pt>
                <c:pt idx="1164">
                  <c:v>45111.112500000003</c:v>
                </c:pt>
                <c:pt idx="1165">
                  <c:v>45111.113194444442</c:v>
                </c:pt>
                <c:pt idx="1166">
                  <c:v>45111.113888888889</c:v>
                </c:pt>
                <c:pt idx="1167">
                  <c:v>45111.114583333336</c:v>
                </c:pt>
                <c:pt idx="1168">
                  <c:v>45111.115277777775</c:v>
                </c:pt>
                <c:pt idx="1169">
                  <c:v>45111.115972222222</c:v>
                </c:pt>
                <c:pt idx="1170">
                  <c:v>45111.116666666669</c:v>
                </c:pt>
                <c:pt idx="1171">
                  <c:v>45111.117361111108</c:v>
                </c:pt>
                <c:pt idx="1172">
                  <c:v>45111.118055555555</c:v>
                </c:pt>
                <c:pt idx="1173">
                  <c:v>45111.118750000001</c:v>
                </c:pt>
                <c:pt idx="1174">
                  <c:v>45111.119444444441</c:v>
                </c:pt>
                <c:pt idx="1175">
                  <c:v>45111.120138888888</c:v>
                </c:pt>
                <c:pt idx="1176">
                  <c:v>45111.120833333334</c:v>
                </c:pt>
                <c:pt idx="1177">
                  <c:v>45111.121527777781</c:v>
                </c:pt>
                <c:pt idx="1178">
                  <c:v>45111.12222222222</c:v>
                </c:pt>
                <c:pt idx="1179">
                  <c:v>45111.122916666667</c:v>
                </c:pt>
                <c:pt idx="1180">
                  <c:v>45111.123611111114</c:v>
                </c:pt>
                <c:pt idx="1181">
                  <c:v>45111.124305555553</c:v>
                </c:pt>
                <c:pt idx="1182">
                  <c:v>45111.125</c:v>
                </c:pt>
                <c:pt idx="1183">
                  <c:v>45111.125694444447</c:v>
                </c:pt>
                <c:pt idx="1184">
                  <c:v>45111.126388888886</c:v>
                </c:pt>
                <c:pt idx="1185">
                  <c:v>45111.127083333333</c:v>
                </c:pt>
                <c:pt idx="1186">
                  <c:v>45111.12777777778</c:v>
                </c:pt>
                <c:pt idx="1187">
                  <c:v>45111.128472222219</c:v>
                </c:pt>
                <c:pt idx="1188">
                  <c:v>45111.129166666666</c:v>
                </c:pt>
                <c:pt idx="1189">
                  <c:v>45111.129861111112</c:v>
                </c:pt>
                <c:pt idx="1190">
                  <c:v>45111.130555555559</c:v>
                </c:pt>
                <c:pt idx="1191">
                  <c:v>45111.131249999999</c:v>
                </c:pt>
                <c:pt idx="1192">
                  <c:v>45111.131944444445</c:v>
                </c:pt>
                <c:pt idx="1193">
                  <c:v>45111.132638888892</c:v>
                </c:pt>
                <c:pt idx="1194">
                  <c:v>45111.133333333331</c:v>
                </c:pt>
                <c:pt idx="1195">
                  <c:v>45111.134027777778</c:v>
                </c:pt>
                <c:pt idx="1196">
                  <c:v>45111.134722222225</c:v>
                </c:pt>
                <c:pt idx="1197">
                  <c:v>45111.135416666664</c:v>
                </c:pt>
                <c:pt idx="1198">
                  <c:v>45111.136111111111</c:v>
                </c:pt>
                <c:pt idx="1199">
                  <c:v>45111.136805555558</c:v>
                </c:pt>
                <c:pt idx="1200">
                  <c:v>45111.137499999997</c:v>
                </c:pt>
                <c:pt idx="1201">
                  <c:v>45111.138194444444</c:v>
                </c:pt>
                <c:pt idx="1202">
                  <c:v>45111.138888888891</c:v>
                </c:pt>
                <c:pt idx="1203">
                  <c:v>45111.13958333333</c:v>
                </c:pt>
                <c:pt idx="1204">
                  <c:v>45111.140277777777</c:v>
                </c:pt>
                <c:pt idx="1205">
                  <c:v>45111.140972222223</c:v>
                </c:pt>
                <c:pt idx="1206">
                  <c:v>45111.14166666667</c:v>
                </c:pt>
                <c:pt idx="1207">
                  <c:v>45111.142361111109</c:v>
                </c:pt>
                <c:pt idx="1208">
                  <c:v>45111.143055555556</c:v>
                </c:pt>
                <c:pt idx="1209">
                  <c:v>45111.143750000003</c:v>
                </c:pt>
                <c:pt idx="1210">
                  <c:v>45111.144444444442</c:v>
                </c:pt>
                <c:pt idx="1211">
                  <c:v>45111.145138888889</c:v>
                </c:pt>
                <c:pt idx="1212">
                  <c:v>45111.145833333336</c:v>
                </c:pt>
                <c:pt idx="1213">
                  <c:v>45111.146527777775</c:v>
                </c:pt>
                <c:pt idx="1214">
                  <c:v>45111.147222222222</c:v>
                </c:pt>
                <c:pt idx="1215">
                  <c:v>45111.147916666669</c:v>
                </c:pt>
                <c:pt idx="1216">
                  <c:v>45111.148611111108</c:v>
                </c:pt>
                <c:pt idx="1217">
                  <c:v>45111.149305555555</c:v>
                </c:pt>
                <c:pt idx="1218">
                  <c:v>45111.15</c:v>
                </c:pt>
                <c:pt idx="1219">
                  <c:v>45111.150694444441</c:v>
                </c:pt>
                <c:pt idx="1220">
                  <c:v>45111.151388888888</c:v>
                </c:pt>
                <c:pt idx="1221">
                  <c:v>45111.152083333334</c:v>
                </c:pt>
                <c:pt idx="1222">
                  <c:v>45111.152777777781</c:v>
                </c:pt>
                <c:pt idx="1223">
                  <c:v>45111.15347222222</c:v>
                </c:pt>
                <c:pt idx="1224">
                  <c:v>45111.154166666667</c:v>
                </c:pt>
                <c:pt idx="1225">
                  <c:v>45111.154861111114</c:v>
                </c:pt>
                <c:pt idx="1226">
                  <c:v>45111.155555555553</c:v>
                </c:pt>
                <c:pt idx="1227">
                  <c:v>45111.15625</c:v>
                </c:pt>
                <c:pt idx="1228">
                  <c:v>45111.156944444447</c:v>
                </c:pt>
                <c:pt idx="1229">
                  <c:v>45111.157638888886</c:v>
                </c:pt>
                <c:pt idx="1230">
                  <c:v>45111.158333333333</c:v>
                </c:pt>
                <c:pt idx="1231">
                  <c:v>45111.15902777778</c:v>
                </c:pt>
                <c:pt idx="1232">
                  <c:v>45111.159722222219</c:v>
                </c:pt>
                <c:pt idx="1233">
                  <c:v>45111.160416666666</c:v>
                </c:pt>
                <c:pt idx="1234">
                  <c:v>45111.161111111112</c:v>
                </c:pt>
                <c:pt idx="1235">
                  <c:v>45111.161805555559</c:v>
                </c:pt>
                <c:pt idx="1236">
                  <c:v>45111.162499999999</c:v>
                </c:pt>
                <c:pt idx="1237">
                  <c:v>45111.163194444445</c:v>
                </c:pt>
                <c:pt idx="1238">
                  <c:v>45111.163888888892</c:v>
                </c:pt>
                <c:pt idx="1239">
                  <c:v>45111.164583333331</c:v>
                </c:pt>
                <c:pt idx="1240">
                  <c:v>45111.165277777778</c:v>
                </c:pt>
                <c:pt idx="1241">
                  <c:v>45111.165972222225</c:v>
                </c:pt>
                <c:pt idx="1242">
                  <c:v>45111.166666666664</c:v>
                </c:pt>
                <c:pt idx="1243">
                  <c:v>45111.167361111111</c:v>
                </c:pt>
                <c:pt idx="1244">
                  <c:v>45111.168055555558</c:v>
                </c:pt>
                <c:pt idx="1245">
                  <c:v>45111.168749999997</c:v>
                </c:pt>
                <c:pt idx="1246">
                  <c:v>45111.169444444444</c:v>
                </c:pt>
                <c:pt idx="1247">
                  <c:v>45111.170138888891</c:v>
                </c:pt>
                <c:pt idx="1248">
                  <c:v>45111.17083333333</c:v>
                </c:pt>
                <c:pt idx="1249">
                  <c:v>45111.171527777777</c:v>
                </c:pt>
                <c:pt idx="1250">
                  <c:v>45111.172222222223</c:v>
                </c:pt>
                <c:pt idx="1251">
                  <c:v>45111.17291666667</c:v>
                </c:pt>
                <c:pt idx="1252">
                  <c:v>45111.173611111109</c:v>
                </c:pt>
                <c:pt idx="1253">
                  <c:v>45111.174305555556</c:v>
                </c:pt>
                <c:pt idx="1254">
                  <c:v>45111.175000000003</c:v>
                </c:pt>
                <c:pt idx="1255">
                  <c:v>45111.175694444442</c:v>
                </c:pt>
                <c:pt idx="1256">
                  <c:v>45111.176388888889</c:v>
                </c:pt>
                <c:pt idx="1257">
                  <c:v>45111.177083333336</c:v>
                </c:pt>
                <c:pt idx="1258">
                  <c:v>45111.177777777775</c:v>
                </c:pt>
                <c:pt idx="1259">
                  <c:v>45111.178472222222</c:v>
                </c:pt>
                <c:pt idx="1260">
                  <c:v>45111.179166666669</c:v>
                </c:pt>
                <c:pt idx="1261">
                  <c:v>45111.179861111108</c:v>
                </c:pt>
                <c:pt idx="1262">
                  <c:v>45111.180555555555</c:v>
                </c:pt>
                <c:pt idx="1263">
                  <c:v>45111.181250000001</c:v>
                </c:pt>
                <c:pt idx="1264">
                  <c:v>45111.181944444441</c:v>
                </c:pt>
                <c:pt idx="1265">
                  <c:v>45111.182638888888</c:v>
                </c:pt>
                <c:pt idx="1266">
                  <c:v>45111.183333333334</c:v>
                </c:pt>
                <c:pt idx="1267">
                  <c:v>45111.184027777781</c:v>
                </c:pt>
                <c:pt idx="1268">
                  <c:v>45111.18472222222</c:v>
                </c:pt>
                <c:pt idx="1269">
                  <c:v>45111.185416666667</c:v>
                </c:pt>
                <c:pt idx="1270">
                  <c:v>45111.186111111114</c:v>
                </c:pt>
                <c:pt idx="1271">
                  <c:v>45111.186805555553</c:v>
                </c:pt>
                <c:pt idx="1272">
                  <c:v>45111.1875</c:v>
                </c:pt>
                <c:pt idx="1273">
                  <c:v>45111.188194444447</c:v>
                </c:pt>
                <c:pt idx="1274">
                  <c:v>45111.188888888886</c:v>
                </c:pt>
                <c:pt idx="1275">
                  <c:v>45111.189583333333</c:v>
                </c:pt>
                <c:pt idx="1276">
                  <c:v>45111.19027777778</c:v>
                </c:pt>
                <c:pt idx="1277">
                  <c:v>45111.190972222219</c:v>
                </c:pt>
                <c:pt idx="1278">
                  <c:v>45111.191666666666</c:v>
                </c:pt>
                <c:pt idx="1279">
                  <c:v>45111.192361111112</c:v>
                </c:pt>
                <c:pt idx="1280">
                  <c:v>45111.193055555559</c:v>
                </c:pt>
                <c:pt idx="1281">
                  <c:v>45111.193749999999</c:v>
                </c:pt>
                <c:pt idx="1282">
                  <c:v>45111.194444444445</c:v>
                </c:pt>
                <c:pt idx="1283">
                  <c:v>45111.195138888892</c:v>
                </c:pt>
                <c:pt idx="1284">
                  <c:v>45111.195833333331</c:v>
                </c:pt>
                <c:pt idx="1285">
                  <c:v>45111.196527777778</c:v>
                </c:pt>
                <c:pt idx="1286">
                  <c:v>45111.197222222225</c:v>
                </c:pt>
                <c:pt idx="1287">
                  <c:v>45111.197916666664</c:v>
                </c:pt>
                <c:pt idx="1288">
                  <c:v>45111.198611111111</c:v>
                </c:pt>
                <c:pt idx="1289">
                  <c:v>45111.199305555558</c:v>
                </c:pt>
                <c:pt idx="1290">
                  <c:v>45111.199999999997</c:v>
                </c:pt>
                <c:pt idx="1291">
                  <c:v>45111.200694444444</c:v>
                </c:pt>
                <c:pt idx="1292">
                  <c:v>45111.201388888891</c:v>
                </c:pt>
                <c:pt idx="1293">
                  <c:v>45111.20208333333</c:v>
                </c:pt>
                <c:pt idx="1294">
                  <c:v>45111.202777777777</c:v>
                </c:pt>
                <c:pt idx="1295">
                  <c:v>45111.203472222223</c:v>
                </c:pt>
                <c:pt idx="1296">
                  <c:v>45111.20416666667</c:v>
                </c:pt>
                <c:pt idx="1297">
                  <c:v>45111.204861111109</c:v>
                </c:pt>
                <c:pt idx="1298">
                  <c:v>45111.205555555556</c:v>
                </c:pt>
                <c:pt idx="1299">
                  <c:v>45111.206250000003</c:v>
                </c:pt>
                <c:pt idx="1300">
                  <c:v>45111.206944444442</c:v>
                </c:pt>
                <c:pt idx="1301">
                  <c:v>45111.207638888889</c:v>
                </c:pt>
                <c:pt idx="1302">
                  <c:v>45111.208333333336</c:v>
                </c:pt>
                <c:pt idx="1303">
                  <c:v>45111.209027777775</c:v>
                </c:pt>
                <c:pt idx="1304">
                  <c:v>45111.209722222222</c:v>
                </c:pt>
                <c:pt idx="1305">
                  <c:v>45111.210416666669</c:v>
                </c:pt>
                <c:pt idx="1306">
                  <c:v>45111.211111111108</c:v>
                </c:pt>
                <c:pt idx="1307">
                  <c:v>45111.211805555555</c:v>
                </c:pt>
                <c:pt idx="1308">
                  <c:v>45111.212500000001</c:v>
                </c:pt>
                <c:pt idx="1309">
                  <c:v>45111.213194444441</c:v>
                </c:pt>
                <c:pt idx="1310">
                  <c:v>45111.213888888888</c:v>
                </c:pt>
                <c:pt idx="1311">
                  <c:v>45111.214583333334</c:v>
                </c:pt>
                <c:pt idx="1312">
                  <c:v>45111.215277777781</c:v>
                </c:pt>
                <c:pt idx="1313">
                  <c:v>45111.21597222222</c:v>
                </c:pt>
                <c:pt idx="1314">
                  <c:v>45111.216666666667</c:v>
                </c:pt>
                <c:pt idx="1315">
                  <c:v>45111.217361111114</c:v>
                </c:pt>
                <c:pt idx="1316">
                  <c:v>45111.218055555553</c:v>
                </c:pt>
                <c:pt idx="1317">
                  <c:v>45111.21875</c:v>
                </c:pt>
                <c:pt idx="1318">
                  <c:v>45111.219444444447</c:v>
                </c:pt>
                <c:pt idx="1319">
                  <c:v>45111.220138888886</c:v>
                </c:pt>
                <c:pt idx="1320">
                  <c:v>45111.220833333333</c:v>
                </c:pt>
                <c:pt idx="1321">
                  <c:v>45111.22152777778</c:v>
                </c:pt>
                <c:pt idx="1322">
                  <c:v>45111.222222222219</c:v>
                </c:pt>
                <c:pt idx="1323">
                  <c:v>45111.222916666666</c:v>
                </c:pt>
                <c:pt idx="1324">
                  <c:v>45111.223611111112</c:v>
                </c:pt>
                <c:pt idx="1325">
                  <c:v>45111.224305555559</c:v>
                </c:pt>
                <c:pt idx="1326">
                  <c:v>45111.224999999999</c:v>
                </c:pt>
                <c:pt idx="1327">
                  <c:v>45111.225694444445</c:v>
                </c:pt>
                <c:pt idx="1328">
                  <c:v>45111.226388888892</c:v>
                </c:pt>
                <c:pt idx="1329">
                  <c:v>45111.227083333331</c:v>
                </c:pt>
                <c:pt idx="1330">
                  <c:v>45111.227777777778</c:v>
                </c:pt>
                <c:pt idx="1331">
                  <c:v>45111.228472222225</c:v>
                </c:pt>
                <c:pt idx="1332">
                  <c:v>45111.229166666664</c:v>
                </c:pt>
                <c:pt idx="1333">
                  <c:v>45111.229861111111</c:v>
                </c:pt>
                <c:pt idx="1334">
                  <c:v>45111.230555555558</c:v>
                </c:pt>
                <c:pt idx="1335">
                  <c:v>45111.231249999997</c:v>
                </c:pt>
                <c:pt idx="1336">
                  <c:v>45111.231944444444</c:v>
                </c:pt>
                <c:pt idx="1337">
                  <c:v>45111.232638888891</c:v>
                </c:pt>
                <c:pt idx="1338">
                  <c:v>45111.23333333333</c:v>
                </c:pt>
                <c:pt idx="1339">
                  <c:v>45111.234027777777</c:v>
                </c:pt>
                <c:pt idx="1340">
                  <c:v>45111.234722222223</c:v>
                </c:pt>
                <c:pt idx="1341">
                  <c:v>45111.23541666667</c:v>
                </c:pt>
                <c:pt idx="1342">
                  <c:v>45111.236111111109</c:v>
                </c:pt>
                <c:pt idx="1343">
                  <c:v>45111.236805555556</c:v>
                </c:pt>
                <c:pt idx="1344">
                  <c:v>45111.237500000003</c:v>
                </c:pt>
                <c:pt idx="1345">
                  <c:v>45111.238194444442</c:v>
                </c:pt>
                <c:pt idx="1346">
                  <c:v>45111.238888888889</c:v>
                </c:pt>
                <c:pt idx="1347">
                  <c:v>45111.239583333336</c:v>
                </c:pt>
                <c:pt idx="1348">
                  <c:v>45111.240277777775</c:v>
                </c:pt>
                <c:pt idx="1349">
                  <c:v>45111.240972222222</c:v>
                </c:pt>
                <c:pt idx="1350">
                  <c:v>45111.241666666669</c:v>
                </c:pt>
                <c:pt idx="1351">
                  <c:v>45111.242361111108</c:v>
                </c:pt>
                <c:pt idx="1352">
                  <c:v>45111.243055555555</c:v>
                </c:pt>
                <c:pt idx="1353">
                  <c:v>45111.243750000001</c:v>
                </c:pt>
                <c:pt idx="1354">
                  <c:v>45111.244444444441</c:v>
                </c:pt>
                <c:pt idx="1355">
                  <c:v>45111.245138888888</c:v>
                </c:pt>
                <c:pt idx="1356">
                  <c:v>45111.245833333334</c:v>
                </c:pt>
                <c:pt idx="1357">
                  <c:v>45111.246527777781</c:v>
                </c:pt>
                <c:pt idx="1358">
                  <c:v>45111.24722222222</c:v>
                </c:pt>
                <c:pt idx="1359">
                  <c:v>45111.247916666667</c:v>
                </c:pt>
                <c:pt idx="1360">
                  <c:v>45111.248611111114</c:v>
                </c:pt>
                <c:pt idx="1361">
                  <c:v>45111.249305555553</c:v>
                </c:pt>
                <c:pt idx="1362">
                  <c:v>45111.25</c:v>
                </c:pt>
                <c:pt idx="1363">
                  <c:v>45111.250694444447</c:v>
                </c:pt>
                <c:pt idx="1364">
                  <c:v>45111.251388888886</c:v>
                </c:pt>
                <c:pt idx="1365">
                  <c:v>45111.252083333333</c:v>
                </c:pt>
                <c:pt idx="1366">
                  <c:v>45111.25277777778</c:v>
                </c:pt>
                <c:pt idx="1367">
                  <c:v>45111.253472222219</c:v>
                </c:pt>
                <c:pt idx="1368">
                  <c:v>45111.254166666666</c:v>
                </c:pt>
                <c:pt idx="1369">
                  <c:v>45111.254861111112</c:v>
                </c:pt>
                <c:pt idx="1370">
                  <c:v>45111.255555555559</c:v>
                </c:pt>
                <c:pt idx="1371">
                  <c:v>45111.256249999999</c:v>
                </c:pt>
                <c:pt idx="1372">
                  <c:v>45111.256944444445</c:v>
                </c:pt>
                <c:pt idx="1373">
                  <c:v>45111.257638888892</c:v>
                </c:pt>
                <c:pt idx="1374">
                  <c:v>45111.258333333331</c:v>
                </c:pt>
                <c:pt idx="1375">
                  <c:v>45111.259027777778</c:v>
                </c:pt>
                <c:pt idx="1376">
                  <c:v>45111.259722222225</c:v>
                </c:pt>
                <c:pt idx="1377">
                  <c:v>45111.260416666664</c:v>
                </c:pt>
                <c:pt idx="1378">
                  <c:v>45111.261111111111</c:v>
                </c:pt>
                <c:pt idx="1379">
                  <c:v>45111.261805555558</c:v>
                </c:pt>
                <c:pt idx="1380">
                  <c:v>45111.262499999997</c:v>
                </c:pt>
                <c:pt idx="1381">
                  <c:v>45111.263194444444</c:v>
                </c:pt>
                <c:pt idx="1382">
                  <c:v>45111.263888888891</c:v>
                </c:pt>
                <c:pt idx="1383">
                  <c:v>45111.26458333333</c:v>
                </c:pt>
                <c:pt idx="1384">
                  <c:v>45111.265277777777</c:v>
                </c:pt>
                <c:pt idx="1385">
                  <c:v>45111.265972222223</c:v>
                </c:pt>
                <c:pt idx="1386">
                  <c:v>45111.26666666667</c:v>
                </c:pt>
                <c:pt idx="1387">
                  <c:v>45111.267361111109</c:v>
                </c:pt>
                <c:pt idx="1388">
                  <c:v>45111.268055555556</c:v>
                </c:pt>
                <c:pt idx="1389">
                  <c:v>45111.268750000003</c:v>
                </c:pt>
                <c:pt idx="1390">
                  <c:v>45111.269444444442</c:v>
                </c:pt>
                <c:pt idx="1391">
                  <c:v>45111.270138888889</c:v>
                </c:pt>
                <c:pt idx="1392">
                  <c:v>45111.270833333336</c:v>
                </c:pt>
                <c:pt idx="1393">
                  <c:v>45111.271527777775</c:v>
                </c:pt>
                <c:pt idx="1394">
                  <c:v>45111.272222222222</c:v>
                </c:pt>
                <c:pt idx="1395">
                  <c:v>45111.272916666669</c:v>
                </c:pt>
                <c:pt idx="1396">
                  <c:v>45111.273611111108</c:v>
                </c:pt>
                <c:pt idx="1397">
                  <c:v>45111.274305555555</c:v>
                </c:pt>
                <c:pt idx="1398">
                  <c:v>45111.275000000001</c:v>
                </c:pt>
                <c:pt idx="1399">
                  <c:v>45111.275694444441</c:v>
                </c:pt>
                <c:pt idx="1400">
                  <c:v>45111.276388888888</c:v>
                </c:pt>
                <c:pt idx="1401">
                  <c:v>45111.277083333334</c:v>
                </c:pt>
                <c:pt idx="1402">
                  <c:v>45111.277777777781</c:v>
                </c:pt>
                <c:pt idx="1403">
                  <c:v>45111.27847222222</c:v>
                </c:pt>
                <c:pt idx="1404">
                  <c:v>45111.279166666667</c:v>
                </c:pt>
                <c:pt idx="1405">
                  <c:v>45111.279861111114</c:v>
                </c:pt>
                <c:pt idx="1406">
                  <c:v>45111.280555555553</c:v>
                </c:pt>
                <c:pt idx="1407">
                  <c:v>45111.28125</c:v>
                </c:pt>
                <c:pt idx="1408">
                  <c:v>45111.281944444447</c:v>
                </c:pt>
                <c:pt idx="1409">
                  <c:v>45111.282638888886</c:v>
                </c:pt>
                <c:pt idx="1410">
                  <c:v>45111.283333333333</c:v>
                </c:pt>
                <c:pt idx="1411">
                  <c:v>45111.28402777778</c:v>
                </c:pt>
                <c:pt idx="1412">
                  <c:v>45111.284722222219</c:v>
                </c:pt>
                <c:pt idx="1413">
                  <c:v>45111.285416666666</c:v>
                </c:pt>
                <c:pt idx="1414">
                  <c:v>45111.286111111112</c:v>
                </c:pt>
                <c:pt idx="1415">
                  <c:v>45111.286805555559</c:v>
                </c:pt>
                <c:pt idx="1416">
                  <c:v>45111.287499999999</c:v>
                </c:pt>
                <c:pt idx="1417">
                  <c:v>45111.288194444445</c:v>
                </c:pt>
                <c:pt idx="1418">
                  <c:v>45111.288888888892</c:v>
                </c:pt>
                <c:pt idx="1419">
                  <c:v>45111.289583333331</c:v>
                </c:pt>
                <c:pt idx="1420">
                  <c:v>45111.290277777778</c:v>
                </c:pt>
                <c:pt idx="1421">
                  <c:v>45111.290972222225</c:v>
                </c:pt>
                <c:pt idx="1422">
                  <c:v>45111.291666666664</c:v>
                </c:pt>
                <c:pt idx="1423">
                  <c:v>45111.292361111111</c:v>
                </c:pt>
                <c:pt idx="1424">
                  <c:v>45111.293055555558</c:v>
                </c:pt>
                <c:pt idx="1425">
                  <c:v>45111.293749999997</c:v>
                </c:pt>
                <c:pt idx="1426">
                  <c:v>45111.294444444444</c:v>
                </c:pt>
                <c:pt idx="1427">
                  <c:v>45111.295138888891</c:v>
                </c:pt>
                <c:pt idx="1428">
                  <c:v>45111.29583333333</c:v>
                </c:pt>
                <c:pt idx="1429">
                  <c:v>45111.296527777777</c:v>
                </c:pt>
                <c:pt idx="1430">
                  <c:v>45111.297222222223</c:v>
                </c:pt>
                <c:pt idx="1431">
                  <c:v>45111.29791666667</c:v>
                </c:pt>
                <c:pt idx="1432">
                  <c:v>45111.298611111109</c:v>
                </c:pt>
                <c:pt idx="1433">
                  <c:v>45111.299305555556</c:v>
                </c:pt>
                <c:pt idx="1434">
                  <c:v>45111.3</c:v>
                </c:pt>
                <c:pt idx="1435">
                  <c:v>45111.300694444442</c:v>
                </c:pt>
                <c:pt idx="1436">
                  <c:v>45111.301388888889</c:v>
                </c:pt>
                <c:pt idx="1437">
                  <c:v>45111.302083333336</c:v>
                </c:pt>
                <c:pt idx="1438">
                  <c:v>45111.302777777775</c:v>
                </c:pt>
                <c:pt idx="1439">
                  <c:v>45111.303472222222</c:v>
                </c:pt>
                <c:pt idx="1440">
                  <c:v>45111.304166666669</c:v>
                </c:pt>
                <c:pt idx="1441">
                  <c:v>45111.304861111108</c:v>
                </c:pt>
                <c:pt idx="1442">
                  <c:v>45111.305555555555</c:v>
                </c:pt>
                <c:pt idx="1443">
                  <c:v>45111.306250000001</c:v>
                </c:pt>
                <c:pt idx="1444">
                  <c:v>45111.306944444441</c:v>
                </c:pt>
                <c:pt idx="1445">
                  <c:v>45111.307638888888</c:v>
                </c:pt>
                <c:pt idx="1446">
                  <c:v>45111.308333333334</c:v>
                </c:pt>
                <c:pt idx="1447">
                  <c:v>45111.309027777781</c:v>
                </c:pt>
                <c:pt idx="1448">
                  <c:v>45111.30972222222</c:v>
                </c:pt>
                <c:pt idx="1449">
                  <c:v>45111.310416666667</c:v>
                </c:pt>
                <c:pt idx="1450">
                  <c:v>45111.311111111114</c:v>
                </c:pt>
                <c:pt idx="1451">
                  <c:v>45111.311805555553</c:v>
                </c:pt>
                <c:pt idx="1452">
                  <c:v>45111.3125</c:v>
                </c:pt>
                <c:pt idx="1453">
                  <c:v>45111.313194444447</c:v>
                </c:pt>
                <c:pt idx="1454">
                  <c:v>45111.313888888886</c:v>
                </c:pt>
                <c:pt idx="1455">
                  <c:v>45111.314583333333</c:v>
                </c:pt>
                <c:pt idx="1456">
                  <c:v>45111.31527777778</c:v>
                </c:pt>
                <c:pt idx="1457">
                  <c:v>45111.315972222219</c:v>
                </c:pt>
                <c:pt idx="1458">
                  <c:v>45111.316666666666</c:v>
                </c:pt>
                <c:pt idx="1459">
                  <c:v>45111.317361111112</c:v>
                </c:pt>
                <c:pt idx="1460">
                  <c:v>45111.318055555559</c:v>
                </c:pt>
                <c:pt idx="1461">
                  <c:v>45111.318749999999</c:v>
                </c:pt>
                <c:pt idx="1462">
                  <c:v>45111.319444444445</c:v>
                </c:pt>
                <c:pt idx="1463">
                  <c:v>45111.320138888892</c:v>
                </c:pt>
                <c:pt idx="1464">
                  <c:v>45111.320833333331</c:v>
                </c:pt>
                <c:pt idx="1465">
                  <c:v>45111.321527777778</c:v>
                </c:pt>
                <c:pt idx="1466">
                  <c:v>45111.322222222225</c:v>
                </c:pt>
                <c:pt idx="1467">
                  <c:v>45111.322916666664</c:v>
                </c:pt>
                <c:pt idx="1468">
                  <c:v>45111.323611111111</c:v>
                </c:pt>
                <c:pt idx="1469">
                  <c:v>45111.324305555558</c:v>
                </c:pt>
                <c:pt idx="1470">
                  <c:v>45111.324999999997</c:v>
                </c:pt>
                <c:pt idx="1471">
                  <c:v>45111.325694444444</c:v>
                </c:pt>
                <c:pt idx="1472">
                  <c:v>45111.326388888891</c:v>
                </c:pt>
                <c:pt idx="1473">
                  <c:v>45111.32708333333</c:v>
                </c:pt>
                <c:pt idx="1474">
                  <c:v>45111.327777777777</c:v>
                </c:pt>
                <c:pt idx="1475">
                  <c:v>45111.328472222223</c:v>
                </c:pt>
                <c:pt idx="1476">
                  <c:v>45111.32916666667</c:v>
                </c:pt>
                <c:pt idx="1477">
                  <c:v>45111.329861111109</c:v>
                </c:pt>
                <c:pt idx="1478">
                  <c:v>45111.330555555556</c:v>
                </c:pt>
                <c:pt idx="1479">
                  <c:v>45111.331250000003</c:v>
                </c:pt>
                <c:pt idx="1480">
                  <c:v>45111.331944444442</c:v>
                </c:pt>
                <c:pt idx="1481">
                  <c:v>45111.332638888889</c:v>
                </c:pt>
                <c:pt idx="1482">
                  <c:v>45111.333333333336</c:v>
                </c:pt>
                <c:pt idx="1483">
                  <c:v>45111.334027777775</c:v>
                </c:pt>
                <c:pt idx="1484">
                  <c:v>45111.334722222222</c:v>
                </c:pt>
                <c:pt idx="1485">
                  <c:v>45111.335416666669</c:v>
                </c:pt>
                <c:pt idx="1486">
                  <c:v>45111.336111111108</c:v>
                </c:pt>
                <c:pt idx="1487">
                  <c:v>45111.336805555555</c:v>
                </c:pt>
                <c:pt idx="1488">
                  <c:v>45111.337500000001</c:v>
                </c:pt>
                <c:pt idx="1489">
                  <c:v>45111.338194444441</c:v>
                </c:pt>
                <c:pt idx="1490">
                  <c:v>45111.338888888888</c:v>
                </c:pt>
                <c:pt idx="1491">
                  <c:v>45111.339583333334</c:v>
                </c:pt>
                <c:pt idx="1492">
                  <c:v>45111.340277777781</c:v>
                </c:pt>
                <c:pt idx="1493">
                  <c:v>45111.34097222222</c:v>
                </c:pt>
                <c:pt idx="1494">
                  <c:v>45111.341666666667</c:v>
                </c:pt>
                <c:pt idx="1495">
                  <c:v>45111.342361111114</c:v>
                </c:pt>
                <c:pt idx="1496">
                  <c:v>45111.343055555553</c:v>
                </c:pt>
                <c:pt idx="1497">
                  <c:v>45111.34375</c:v>
                </c:pt>
                <c:pt idx="1498">
                  <c:v>45111.344444444447</c:v>
                </c:pt>
                <c:pt idx="1499">
                  <c:v>45111.345138888886</c:v>
                </c:pt>
                <c:pt idx="1500">
                  <c:v>45111.345833333333</c:v>
                </c:pt>
                <c:pt idx="1501">
                  <c:v>45111.34652777778</c:v>
                </c:pt>
                <c:pt idx="1502">
                  <c:v>45111.347222222219</c:v>
                </c:pt>
                <c:pt idx="1503">
                  <c:v>45111.347916666666</c:v>
                </c:pt>
                <c:pt idx="1504">
                  <c:v>45111.348611111112</c:v>
                </c:pt>
                <c:pt idx="1505">
                  <c:v>45111.349305555559</c:v>
                </c:pt>
                <c:pt idx="1506">
                  <c:v>45111.35</c:v>
                </c:pt>
                <c:pt idx="1507">
                  <c:v>45111.350694444445</c:v>
                </c:pt>
                <c:pt idx="1508">
                  <c:v>45111.351388888892</c:v>
                </c:pt>
                <c:pt idx="1509">
                  <c:v>45111.352083333331</c:v>
                </c:pt>
                <c:pt idx="1510">
                  <c:v>45111.352777777778</c:v>
                </c:pt>
                <c:pt idx="1511">
                  <c:v>45111.353472222225</c:v>
                </c:pt>
                <c:pt idx="1512">
                  <c:v>45111.354166666664</c:v>
                </c:pt>
                <c:pt idx="1513">
                  <c:v>45111.354861111111</c:v>
                </c:pt>
                <c:pt idx="1514">
                  <c:v>45111.355555555558</c:v>
                </c:pt>
                <c:pt idx="1515">
                  <c:v>45111.356249999997</c:v>
                </c:pt>
                <c:pt idx="1516">
                  <c:v>45111.356944444444</c:v>
                </c:pt>
                <c:pt idx="1517">
                  <c:v>45111.357638888891</c:v>
                </c:pt>
                <c:pt idx="1518">
                  <c:v>45111.35833333333</c:v>
                </c:pt>
                <c:pt idx="1519">
                  <c:v>45111.359027777777</c:v>
                </c:pt>
                <c:pt idx="1520">
                  <c:v>45111.359722222223</c:v>
                </c:pt>
                <c:pt idx="1521">
                  <c:v>45111.36041666667</c:v>
                </c:pt>
                <c:pt idx="1522">
                  <c:v>45111.361111111109</c:v>
                </c:pt>
                <c:pt idx="1523">
                  <c:v>45111.361805555556</c:v>
                </c:pt>
                <c:pt idx="1524">
                  <c:v>45111.362500000003</c:v>
                </c:pt>
                <c:pt idx="1525">
                  <c:v>45111.363194444442</c:v>
                </c:pt>
                <c:pt idx="1526">
                  <c:v>45111.363888888889</c:v>
                </c:pt>
                <c:pt idx="1527">
                  <c:v>45111.364583333336</c:v>
                </c:pt>
                <c:pt idx="1528">
                  <c:v>45111.365277777775</c:v>
                </c:pt>
                <c:pt idx="1529">
                  <c:v>45111.365972222222</c:v>
                </c:pt>
                <c:pt idx="1530">
                  <c:v>45111.366666666669</c:v>
                </c:pt>
                <c:pt idx="1531">
                  <c:v>45111.367361111108</c:v>
                </c:pt>
                <c:pt idx="1532">
                  <c:v>45111.368055555555</c:v>
                </c:pt>
                <c:pt idx="1533">
                  <c:v>45111.368750000001</c:v>
                </c:pt>
                <c:pt idx="1534">
                  <c:v>45111.369444444441</c:v>
                </c:pt>
                <c:pt idx="1535">
                  <c:v>45111.370138888888</c:v>
                </c:pt>
                <c:pt idx="1536">
                  <c:v>45111.370833333334</c:v>
                </c:pt>
                <c:pt idx="1537">
                  <c:v>45111.371527777781</c:v>
                </c:pt>
                <c:pt idx="1538">
                  <c:v>45111.37222222222</c:v>
                </c:pt>
                <c:pt idx="1539">
                  <c:v>45111.372916666667</c:v>
                </c:pt>
                <c:pt idx="1540">
                  <c:v>45111.373611111114</c:v>
                </c:pt>
                <c:pt idx="1541">
                  <c:v>45111.374305555553</c:v>
                </c:pt>
                <c:pt idx="1542">
                  <c:v>45111.375</c:v>
                </c:pt>
                <c:pt idx="1543">
                  <c:v>45111.375694444447</c:v>
                </c:pt>
                <c:pt idx="1544">
                  <c:v>45111.376388888886</c:v>
                </c:pt>
                <c:pt idx="1545">
                  <c:v>45111.377083333333</c:v>
                </c:pt>
                <c:pt idx="1546">
                  <c:v>45111.37777777778</c:v>
                </c:pt>
                <c:pt idx="1547">
                  <c:v>45111.378472222219</c:v>
                </c:pt>
                <c:pt idx="1548">
                  <c:v>45111.379166666666</c:v>
                </c:pt>
                <c:pt idx="1549">
                  <c:v>45111.379861111112</c:v>
                </c:pt>
                <c:pt idx="1550">
                  <c:v>45111.380555555559</c:v>
                </c:pt>
                <c:pt idx="1551">
                  <c:v>45111.381249999999</c:v>
                </c:pt>
                <c:pt idx="1552">
                  <c:v>45111.381944444445</c:v>
                </c:pt>
                <c:pt idx="1553">
                  <c:v>45111.382638888892</c:v>
                </c:pt>
                <c:pt idx="1554">
                  <c:v>45111.383333333331</c:v>
                </c:pt>
                <c:pt idx="1555">
                  <c:v>45111.384027777778</c:v>
                </c:pt>
                <c:pt idx="1556">
                  <c:v>45111.384722222225</c:v>
                </c:pt>
                <c:pt idx="1557">
                  <c:v>45111.385416666664</c:v>
                </c:pt>
                <c:pt idx="1558">
                  <c:v>45111.386111111111</c:v>
                </c:pt>
                <c:pt idx="1559">
                  <c:v>45111.386805555558</c:v>
                </c:pt>
                <c:pt idx="1560">
                  <c:v>45111.387499999997</c:v>
                </c:pt>
                <c:pt idx="1561">
                  <c:v>45111.388194444444</c:v>
                </c:pt>
                <c:pt idx="1562">
                  <c:v>45111.388888888891</c:v>
                </c:pt>
                <c:pt idx="1563">
                  <c:v>45111.38958333333</c:v>
                </c:pt>
                <c:pt idx="1564">
                  <c:v>45111.390277777777</c:v>
                </c:pt>
                <c:pt idx="1565">
                  <c:v>45111.390972222223</c:v>
                </c:pt>
                <c:pt idx="1566">
                  <c:v>45111.39166666667</c:v>
                </c:pt>
                <c:pt idx="1567">
                  <c:v>45111.392361111109</c:v>
                </c:pt>
                <c:pt idx="1568">
                  <c:v>45111.393055555556</c:v>
                </c:pt>
                <c:pt idx="1569">
                  <c:v>45111.393750000003</c:v>
                </c:pt>
                <c:pt idx="1570">
                  <c:v>45111.394444444442</c:v>
                </c:pt>
                <c:pt idx="1571">
                  <c:v>45111.395138888889</c:v>
                </c:pt>
                <c:pt idx="1572">
                  <c:v>45111.395833333336</c:v>
                </c:pt>
                <c:pt idx="1573">
                  <c:v>45111.396527777775</c:v>
                </c:pt>
                <c:pt idx="1574">
                  <c:v>45111.397222222222</c:v>
                </c:pt>
                <c:pt idx="1575">
                  <c:v>45111.397916666669</c:v>
                </c:pt>
                <c:pt idx="1576">
                  <c:v>45111.398611111108</c:v>
                </c:pt>
                <c:pt idx="1577">
                  <c:v>45111.399305555555</c:v>
                </c:pt>
                <c:pt idx="1578">
                  <c:v>45111.4</c:v>
                </c:pt>
                <c:pt idx="1579">
                  <c:v>45111.400694444441</c:v>
                </c:pt>
                <c:pt idx="1580">
                  <c:v>45111.401388888888</c:v>
                </c:pt>
                <c:pt idx="1581">
                  <c:v>45111.402083333334</c:v>
                </c:pt>
                <c:pt idx="1582">
                  <c:v>45111.402777777781</c:v>
                </c:pt>
                <c:pt idx="1583">
                  <c:v>45111.40347222222</c:v>
                </c:pt>
                <c:pt idx="1584">
                  <c:v>45111.404166666667</c:v>
                </c:pt>
                <c:pt idx="1585">
                  <c:v>45111.404861111114</c:v>
                </c:pt>
                <c:pt idx="1586">
                  <c:v>45111.405555555553</c:v>
                </c:pt>
                <c:pt idx="1587">
                  <c:v>45111.40625</c:v>
                </c:pt>
                <c:pt idx="1588">
                  <c:v>45111.406944444447</c:v>
                </c:pt>
                <c:pt idx="1589">
                  <c:v>45111.407638888886</c:v>
                </c:pt>
                <c:pt idx="1590">
                  <c:v>45111.408333333333</c:v>
                </c:pt>
                <c:pt idx="1591">
                  <c:v>45111.40902777778</c:v>
                </c:pt>
                <c:pt idx="1592">
                  <c:v>45111.409722222219</c:v>
                </c:pt>
                <c:pt idx="1593">
                  <c:v>45111.410416666666</c:v>
                </c:pt>
                <c:pt idx="1594">
                  <c:v>45111.411111111112</c:v>
                </c:pt>
                <c:pt idx="1595">
                  <c:v>45111.411805555559</c:v>
                </c:pt>
                <c:pt idx="1596">
                  <c:v>45111.412499999999</c:v>
                </c:pt>
                <c:pt idx="1597">
                  <c:v>45111.413194444445</c:v>
                </c:pt>
                <c:pt idx="1598">
                  <c:v>45111.413888888892</c:v>
                </c:pt>
                <c:pt idx="1599">
                  <c:v>45111.414583333331</c:v>
                </c:pt>
                <c:pt idx="1600">
                  <c:v>45111.415277777778</c:v>
                </c:pt>
                <c:pt idx="1601">
                  <c:v>45111.415972222225</c:v>
                </c:pt>
                <c:pt idx="1602">
                  <c:v>45111.416666666664</c:v>
                </c:pt>
                <c:pt idx="1603">
                  <c:v>45111.417361111111</c:v>
                </c:pt>
                <c:pt idx="1604">
                  <c:v>45111.418055555558</c:v>
                </c:pt>
                <c:pt idx="1605">
                  <c:v>45111.418749999997</c:v>
                </c:pt>
                <c:pt idx="1606">
                  <c:v>45111.419444444444</c:v>
                </c:pt>
                <c:pt idx="1607">
                  <c:v>45111.420138888891</c:v>
                </c:pt>
                <c:pt idx="1608">
                  <c:v>45111.42083333333</c:v>
                </c:pt>
                <c:pt idx="1609">
                  <c:v>45111.421527777777</c:v>
                </c:pt>
                <c:pt idx="1610">
                  <c:v>45111.422222222223</c:v>
                </c:pt>
                <c:pt idx="1611">
                  <c:v>45111.42291666667</c:v>
                </c:pt>
                <c:pt idx="1612">
                  <c:v>45111.423611111109</c:v>
                </c:pt>
                <c:pt idx="1613">
                  <c:v>45111.424305555556</c:v>
                </c:pt>
                <c:pt idx="1614">
                  <c:v>45111.425000000003</c:v>
                </c:pt>
                <c:pt idx="1615">
                  <c:v>45111.425694444442</c:v>
                </c:pt>
                <c:pt idx="1616">
                  <c:v>45111.426388888889</c:v>
                </c:pt>
                <c:pt idx="1617">
                  <c:v>45111.427083333336</c:v>
                </c:pt>
                <c:pt idx="1618">
                  <c:v>45111.427777777775</c:v>
                </c:pt>
                <c:pt idx="1619">
                  <c:v>45111.428472222222</c:v>
                </c:pt>
                <c:pt idx="1620">
                  <c:v>45111.429166666669</c:v>
                </c:pt>
                <c:pt idx="1621">
                  <c:v>45111.429861111108</c:v>
                </c:pt>
                <c:pt idx="1622">
                  <c:v>45111.430555555555</c:v>
                </c:pt>
                <c:pt idx="1623">
                  <c:v>45111.431250000001</c:v>
                </c:pt>
                <c:pt idx="1624">
                  <c:v>45111.431944444441</c:v>
                </c:pt>
                <c:pt idx="1625">
                  <c:v>45111.432638888888</c:v>
                </c:pt>
                <c:pt idx="1626">
                  <c:v>45111.433333333334</c:v>
                </c:pt>
                <c:pt idx="1627">
                  <c:v>45111.434027777781</c:v>
                </c:pt>
                <c:pt idx="1628">
                  <c:v>45111.43472222222</c:v>
                </c:pt>
                <c:pt idx="1629">
                  <c:v>45111.435416666667</c:v>
                </c:pt>
                <c:pt idx="1630">
                  <c:v>45111.436111111114</c:v>
                </c:pt>
                <c:pt idx="1631">
                  <c:v>45111.436805555553</c:v>
                </c:pt>
                <c:pt idx="1632">
                  <c:v>45111.4375</c:v>
                </c:pt>
                <c:pt idx="1633">
                  <c:v>45111.438194444447</c:v>
                </c:pt>
                <c:pt idx="1634">
                  <c:v>45111.438888888886</c:v>
                </c:pt>
                <c:pt idx="1635">
                  <c:v>45111.439583333333</c:v>
                </c:pt>
                <c:pt idx="1636">
                  <c:v>45111.44027777778</c:v>
                </c:pt>
                <c:pt idx="1637">
                  <c:v>45111.440972222219</c:v>
                </c:pt>
                <c:pt idx="1638">
                  <c:v>45111.441666666666</c:v>
                </c:pt>
                <c:pt idx="1639">
                  <c:v>45111.442361111112</c:v>
                </c:pt>
                <c:pt idx="1640">
                  <c:v>45111.443055555559</c:v>
                </c:pt>
                <c:pt idx="1641">
                  <c:v>45111.443749999999</c:v>
                </c:pt>
                <c:pt idx="1642">
                  <c:v>45111.444444444445</c:v>
                </c:pt>
                <c:pt idx="1643">
                  <c:v>45111.445138888892</c:v>
                </c:pt>
                <c:pt idx="1644">
                  <c:v>45111.445833333331</c:v>
                </c:pt>
                <c:pt idx="1645">
                  <c:v>45111.446527777778</c:v>
                </c:pt>
                <c:pt idx="1646">
                  <c:v>45111.447222222225</c:v>
                </c:pt>
                <c:pt idx="1647">
                  <c:v>45111.447916666664</c:v>
                </c:pt>
                <c:pt idx="1648">
                  <c:v>45111.448611111111</c:v>
                </c:pt>
                <c:pt idx="1649">
                  <c:v>45111.449305555558</c:v>
                </c:pt>
                <c:pt idx="1650">
                  <c:v>45111.45</c:v>
                </c:pt>
                <c:pt idx="1651">
                  <c:v>45111.450694444444</c:v>
                </c:pt>
                <c:pt idx="1652">
                  <c:v>45111.451388888891</c:v>
                </c:pt>
                <c:pt idx="1653">
                  <c:v>45111.45208333333</c:v>
                </c:pt>
                <c:pt idx="1654">
                  <c:v>45111.452777777777</c:v>
                </c:pt>
                <c:pt idx="1655">
                  <c:v>45111.453472222223</c:v>
                </c:pt>
                <c:pt idx="1656">
                  <c:v>45111.45416666667</c:v>
                </c:pt>
                <c:pt idx="1657">
                  <c:v>45111.454861111109</c:v>
                </c:pt>
                <c:pt idx="1658">
                  <c:v>45111.455555555556</c:v>
                </c:pt>
                <c:pt idx="1659">
                  <c:v>45111.456250000003</c:v>
                </c:pt>
                <c:pt idx="1660">
                  <c:v>45111.456944444442</c:v>
                </c:pt>
                <c:pt idx="1661">
                  <c:v>45111.457638888889</c:v>
                </c:pt>
                <c:pt idx="1662">
                  <c:v>45111.458333333336</c:v>
                </c:pt>
                <c:pt idx="1663">
                  <c:v>45111.459027777775</c:v>
                </c:pt>
                <c:pt idx="1664">
                  <c:v>45111.459722222222</c:v>
                </c:pt>
                <c:pt idx="1665">
                  <c:v>45111.460416666669</c:v>
                </c:pt>
                <c:pt idx="1666">
                  <c:v>45111.461111111108</c:v>
                </c:pt>
                <c:pt idx="1667">
                  <c:v>45111.461805555555</c:v>
                </c:pt>
                <c:pt idx="1668">
                  <c:v>45111.462500000001</c:v>
                </c:pt>
                <c:pt idx="1669">
                  <c:v>45111.463194444441</c:v>
                </c:pt>
                <c:pt idx="1670">
                  <c:v>45111.463888888888</c:v>
                </c:pt>
                <c:pt idx="1671">
                  <c:v>45111.464583333334</c:v>
                </c:pt>
                <c:pt idx="1672">
                  <c:v>45111.465277777781</c:v>
                </c:pt>
                <c:pt idx="1673">
                  <c:v>45111.46597222222</c:v>
                </c:pt>
                <c:pt idx="1674">
                  <c:v>45111.466666666667</c:v>
                </c:pt>
                <c:pt idx="1675">
                  <c:v>45111.467361111114</c:v>
                </c:pt>
                <c:pt idx="1676">
                  <c:v>45111.468055555553</c:v>
                </c:pt>
                <c:pt idx="1677">
                  <c:v>45111.46875</c:v>
                </c:pt>
                <c:pt idx="1678">
                  <c:v>45111.469444444447</c:v>
                </c:pt>
                <c:pt idx="1679">
                  <c:v>45111.470138888886</c:v>
                </c:pt>
                <c:pt idx="1680">
                  <c:v>45111.470833333333</c:v>
                </c:pt>
                <c:pt idx="1681">
                  <c:v>45111.47152777778</c:v>
                </c:pt>
                <c:pt idx="1682">
                  <c:v>45111.472222222219</c:v>
                </c:pt>
                <c:pt idx="1683">
                  <c:v>45111.472916666666</c:v>
                </c:pt>
                <c:pt idx="1684">
                  <c:v>45111.473611111112</c:v>
                </c:pt>
                <c:pt idx="1685">
                  <c:v>45111.474305555559</c:v>
                </c:pt>
                <c:pt idx="1686">
                  <c:v>45111.474999999999</c:v>
                </c:pt>
                <c:pt idx="1687">
                  <c:v>45111.475694444445</c:v>
                </c:pt>
                <c:pt idx="1688">
                  <c:v>45111.476388888892</c:v>
                </c:pt>
                <c:pt idx="1689">
                  <c:v>45111.477083333331</c:v>
                </c:pt>
                <c:pt idx="1690">
                  <c:v>45111.477777777778</c:v>
                </c:pt>
                <c:pt idx="1691">
                  <c:v>45111.478472222225</c:v>
                </c:pt>
                <c:pt idx="1692">
                  <c:v>45111.479166666664</c:v>
                </c:pt>
                <c:pt idx="1693">
                  <c:v>45111.479861111111</c:v>
                </c:pt>
                <c:pt idx="1694">
                  <c:v>45111.480555555558</c:v>
                </c:pt>
                <c:pt idx="1695">
                  <c:v>45111.481249999997</c:v>
                </c:pt>
                <c:pt idx="1696">
                  <c:v>45111.481944444444</c:v>
                </c:pt>
                <c:pt idx="1697">
                  <c:v>45111.482638888891</c:v>
                </c:pt>
                <c:pt idx="1698">
                  <c:v>45111.48333333333</c:v>
                </c:pt>
                <c:pt idx="1699">
                  <c:v>45111.484027777777</c:v>
                </c:pt>
                <c:pt idx="1700">
                  <c:v>45111.484722222223</c:v>
                </c:pt>
                <c:pt idx="1701">
                  <c:v>45111.48541666667</c:v>
                </c:pt>
                <c:pt idx="1702">
                  <c:v>45111.486111111109</c:v>
                </c:pt>
                <c:pt idx="1703">
                  <c:v>45111.486805555556</c:v>
                </c:pt>
                <c:pt idx="1704">
                  <c:v>45111.487500000003</c:v>
                </c:pt>
                <c:pt idx="1705">
                  <c:v>45111.488194444442</c:v>
                </c:pt>
                <c:pt idx="1706">
                  <c:v>45111.488888888889</c:v>
                </c:pt>
                <c:pt idx="1707">
                  <c:v>45111.489583333336</c:v>
                </c:pt>
                <c:pt idx="1708">
                  <c:v>45111.490277777775</c:v>
                </c:pt>
                <c:pt idx="1709">
                  <c:v>45111.490972222222</c:v>
                </c:pt>
                <c:pt idx="1710">
                  <c:v>45111.491666666669</c:v>
                </c:pt>
                <c:pt idx="1711">
                  <c:v>45111.492361111108</c:v>
                </c:pt>
                <c:pt idx="1712">
                  <c:v>45111.493055555555</c:v>
                </c:pt>
                <c:pt idx="1713">
                  <c:v>45111.493750000001</c:v>
                </c:pt>
                <c:pt idx="1714">
                  <c:v>45111.494444444441</c:v>
                </c:pt>
                <c:pt idx="1715">
                  <c:v>45111.495138888888</c:v>
                </c:pt>
                <c:pt idx="1716">
                  <c:v>45111.495833333334</c:v>
                </c:pt>
                <c:pt idx="1717">
                  <c:v>45111.496527777781</c:v>
                </c:pt>
                <c:pt idx="1718">
                  <c:v>45111.49722222222</c:v>
                </c:pt>
                <c:pt idx="1719">
                  <c:v>45111.497916666667</c:v>
                </c:pt>
                <c:pt idx="1720">
                  <c:v>45111.498611111114</c:v>
                </c:pt>
                <c:pt idx="1721">
                  <c:v>45111.499305555553</c:v>
                </c:pt>
                <c:pt idx="1722">
                  <c:v>45111.5</c:v>
                </c:pt>
                <c:pt idx="1723">
                  <c:v>45111.500694444447</c:v>
                </c:pt>
                <c:pt idx="1724">
                  <c:v>45111.501388888886</c:v>
                </c:pt>
                <c:pt idx="1725">
                  <c:v>45111.502083333333</c:v>
                </c:pt>
                <c:pt idx="1726">
                  <c:v>45111.50277777778</c:v>
                </c:pt>
                <c:pt idx="1727">
                  <c:v>45111.503472222219</c:v>
                </c:pt>
                <c:pt idx="1728">
                  <c:v>45111.504166666666</c:v>
                </c:pt>
                <c:pt idx="1729">
                  <c:v>45111.504861111112</c:v>
                </c:pt>
                <c:pt idx="1730">
                  <c:v>45111.505555555559</c:v>
                </c:pt>
                <c:pt idx="1731">
                  <c:v>45111.506249999999</c:v>
                </c:pt>
                <c:pt idx="1732">
                  <c:v>45111.506944444445</c:v>
                </c:pt>
                <c:pt idx="1733">
                  <c:v>45111.507638888892</c:v>
                </c:pt>
                <c:pt idx="1734">
                  <c:v>45111.508333333331</c:v>
                </c:pt>
                <c:pt idx="1735">
                  <c:v>45111.509027777778</c:v>
                </c:pt>
                <c:pt idx="1736">
                  <c:v>45111.509722222225</c:v>
                </c:pt>
                <c:pt idx="1737">
                  <c:v>45111.510416666664</c:v>
                </c:pt>
                <c:pt idx="1738">
                  <c:v>45111.511111111111</c:v>
                </c:pt>
                <c:pt idx="1739">
                  <c:v>45111.511805555558</c:v>
                </c:pt>
                <c:pt idx="1740">
                  <c:v>45111.512499999997</c:v>
                </c:pt>
                <c:pt idx="1741">
                  <c:v>45111.513194444444</c:v>
                </c:pt>
                <c:pt idx="1742">
                  <c:v>45111.513888888891</c:v>
                </c:pt>
                <c:pt idx="1743">
                  <c:v>45111.51458333333</c:v>
                </c:pt>
                <c:pt idx="1744">
                  <c:v>45111.515277777777</c:v>
                </c:pt>
                <c:pt idx="1745">
                  <c:v>45111.515972222223</c:v>
                </c:pt>
                <c:pt idx="1746">
                  <c:v>45111.51666666667</c:v>
                </c:pt>
                <c:pt idx="1747">
                  <c:v>45111.517361111109</c:v>
                </c:pt>
                <c:pt idx="1748">
                  <c:v>45111.518055555556</c:v>
                </c:pt>
                <c:pt idx="1749">
                  <c:v>45111.518750000003</c:v>
                </c:pt>
                <c:pt idx="1750">
                  <c:v>45111.519444444442</c:v>
                </c:pt>
                <c:pt idx="1751">
                  <c:v>45111.520138888889</c:v>
                </c:pt>
                <c:pt idx="1752">
                  <c:v>45111.520833333336</c:v>
                </c:pt>
                <c:pt idx="1753">
                  <c:v>45111.521527777775</c:v>
                </c:pt>
                <c:pt idx="1754">
                  <c:v>45111.522222222222</c:v>
                </c:pt>
                <c:pt idx="1755">
                  <c:v>45111.522916666669</c:v>
                </c:pt>
                <c:pt idx="1756">
                  <c:v>45111.523611111108</c:v>
                </c:pt>
                <c:pt idx="1757">
                  <c:v>45111.524305555555</c:v>
                </c:pt>
                <c:pt idx="1758">
                  <c:v>45111.525000000001</c:v>
                </c:pt>
                <c:pt idx="1759">
                  <c:v>45111.525694444441</c:v>
                </c:pt>
                <c:pt idx="1760">
                  <c:v>45111.526388888888</c:v>
                </c:pt>
                <c:pt idx="1761">
                  <c:v>45111.527083333334</c:v>
                </c:pt>
                <c:pt idx="1762">
                  <c:v>45111.527777777781</c:v>
                </c:pt>
                <c:pt idx="1763">
                  <c:v>45111.52847222222</c:v>
                </c:pt>
                <c:pt idx="1764">
                  <c:v>45111.529166666667</c:v>
                </c:pt>
                <c:pt idx="1765">
                  <c:v>45111.529861111114</c:v>
                </c:pt>
                <c:pt idx="1766">
                  <c:v>45111.530555555553</c:v>
                </c:pt>
                <c:pt idx="1767">
                  <c:v>45111.53125</c:v>
                </c:pt>
                <c:pt idx="1768">
                  <c:v>45111.531944444447</c:v>
                </c:pt>
                <c:pt idx="1769">
                  <c:v>45111.532638888886</c:v>
                </c:pt>
              </c:numCache>
            </c:numRef>
          </c:xVal>
          <c:yVal>
            <c:numRef>
              <c:f>'TIMBER_data (8)'!$D$4:$D$1773</c:f>
              <c:numCache>
                <c:formatCode>General</c:formatCode>
                <c:ptCount val="1770"/>
                <c:pt idx="0">
                  <c:v>27.822291848383575</c:v>
                </c:pt>
                <c:pt idx="1">
                  <c:v>28.282569955355392</c:v>
                </c:pt>
                <c:pt idx="2">
                  <c:v>28.746143450714257</c:v>
                </c:pt>
                <c:pt idx="3">
                  <c:v>29.193370336910306</c:v>
                </c:pt>
                <c:pt idx="4">
                  <c:v>29.637256293882835</c:v>
                </c:pt>
                <c:pt idx="5">
                  <c:v>30.072303349635526</c:v>
                </c:pt>
                <c:pt idx="6">
                  <c:v>30.532181458041848</c:v>
                </c:pt>
                <c:pt idx="7">
                  <c:v>30.971583763693005</c:v>
                </c:pt>
                <c:pt idx="8">
                  <c:v>31.404230038641341</c:v>
                </c:pt>
                <c:pt idx="9">
                  <c:v>31.843656309545398</c:v>
                </c:pt>
                <c:pt idx="10">
                  <c:v>32.290281682344322</c:v>
                </c:pt>
                <c:pt idx="11">
                  <c:v>32.726358009962539</c:v>
                </c:pt>
                <c:pt idx="12">
                  <c:v>33.165253704104018</c:v>
                </c:pt>
                <c:pt idx="13">
                  <c:v>33.602234289934081</c:v>
                </c:pt>
                <c:pt idx="14">
                  <c:v>33.99577825429126</c:v>
                </c:pt>
                <c:pt idx="15">
                  <c:v>34.420843248964957</c:v>
                </c:pt>
                <c:pt idx="16">
                  <c:v>34.852473561251983</c:v>
                </c:pt>
                <c:pt idx="17">
                  <c:v>35.275884806124019</c:v>
                </c:pt>
                <c:pt idx="18">
                  <c:v>35.675904245472914</c:v>
                </c:pt>
                <c:pt idx="19">
                  <c:v>36.170202052659945</c:v>
                </c:pt>
                <c:pt idx="20">
                  <c:v>36.775417752067838</c:v>
                </c:pt>
                <c:pt idx="21">
                  <c:v>36.983738125246305</c:v>
                </c:pt>
                <c:pt idx="22">
                  <c:v>37.224216491463665</c:v>
                </c:pt>
                <c:pt idx="23">
                  <c:v>37.622592906966155</c:v>
                </c:pt>
                <c:pt idx="24">
                  <c:v>38.038051171092704</c:v>
                </c:pt>
                <c:pt idx="25">
                  <c:v>38.328520909756428</c:v>
                </c:pt>
                <c:pt idx="26">
                  <c:v>38.453453795163774</c:v>
                </c:pt>
                <c:pt idx="27">
                  <c:v>38.188646293537701</c:v>
                </c:pt>
                <c:pt idx="28">
                  <c:v>47.648962071067402</c:v>
                </c:pt>
                <c:pt idx="29">
                  <c:v>38.700920516404501</c:v>
                </c:pt>
                <c:pt idx="30">
                  <c:v>38.719695359303017</c:v>
                </c:pt>
                <c:pt idx="31">
                  <c:v>39.269539810844819</c:v>
                </c:pt>
                <c:pt idx="32">
                  <c:v>39.806585348584449</c:v>
                </c:pt>
                <c:pt idx="33">
                  <c:v>40.281975518510734</c:v>
                </c:pt>
                <c:pt idx="34">
                  <c:v>40.676592920992981</c:v>
                </c:pt>
                <c:pt idx="35">
                  <c:v>41.061357821115436</c:v>
                </c:pt>
                <c:pt idx="36">
                  <c:v>41.476295520561948</c:v>
                </c:pt>
                <c:pt idx="37">
                  <c:v>41.909295304749058</c:v>
                </c:pt>
                <c:pt idx="38">
                  <c:v>42.287765577275785</c:v>
                </c:pt>
                <c:pt idx="39">
                  <c:v>42.705694488938832</c:v>
                </c:pt>
                <c:pt idx="40">
                  <c:v>43.100349366490263</c:v>
                </c:pt>
                <c:pt idx="41">
                  <c:v>43.525681285701964</c:v>
                </c:pt>
                <c:pt idx="42">
                  <c:v>43.932191304304716</c:v>
                </c:pt>
                <c:pt idx="43">
                  <c:v>44.32583994820736</c:v>
                </c:pt>
                <c:pt idx="44">
                  <c:v>44.711349868449503</c:v>
                </c:pt>
                <c:pt idx="45">
                  <c:v>45.112023555772296</c:v>
                </c:pt>
                <c:pt idx="46">
                  <c:v>45.488820977959257</c:v>
                </c:pt>
                <c:pt idx="47">
                  <c:v>45.897686285156894</c:v>
                </c:pt>
                <c:pt idx="48">
                  <c:v>46.307736569754773</c:v>
                </c:pt>
                <c:pt idx="49">
                  <c:v>46.733735531506618</c:v>
                </c:pt>
                <c:pt idx="50">
                  <c:v>47.120118398507508</c:v>
                </c:pt>
                <c:pt idx="51">
                  <c:v>47.56884878445333</c:v>
                </c:pt>
                <c:pt idx="52">
                  <c:v>47.989240685684273</c:v>
                </c:pt>
                <c:pt idx="53">
                  <c:v>48.42951760241138</c:v>
                </c:pt>
                <c:pt idx="54">
                  <c:v>48.828391929573243</c:v>
                </c:pt>
                <c:pt idx="55">
                  <c:v>49.247288675766754</c:v>
                </c:pt>
                <c:pt idx="56">
                  <c:v>49.66572903587425</c:v>
                </c:pt>
                <c:pt idx="57">
                  <c:v>50.091198508189237</c:v>
                </c:pt>
                <c:pt idx="58">
                  <c:v>50.508677008849432</c:v>
                </c:pt>
                <c:pt idx="59">
                  <c:v>50.922489534463757</c:v>
                </c:pt>
                <c:pt idx="60">
                  <c:v>51.31951471806844</c:v>
                </c:pt>
                <c:pt idx="61">
                  <c:v>51.725386960999209</c:v>
                </c:pt>
                <c:pt idx="62">
                  <c:v>52.125057837981913</c:v>
                </c:pt>
                <c:pt idx="63">
                  <c:v>52.504318929435065</c:v>
                </c:pt>
                <c:pt idx="64">
                  <c:v>52.908259494568021</c:v>
                </c:pt>
                <c:pt idx="65">
                  <c:v>53.305293549666899</c:v>
                </c:pt>
                <c:pt idx="66">
                  <c:v>53.700998068911908</c:v>
                </c:pt>
                <c:pt idx="67">
                  <c:v>54.092237536660015</c:v>
                </c:pt>
                <c:pt idx="68">
                  <c:v>54.483691591966924</c:v>
                </c:pt>
                <c:pt idx="69">
                  <c:v>54.911742856544244</c:v>
                </c:pt>
                <c:pt idx="70">
                  <c:v>55.564884817564398</c:v>
                </c:pt>
                <c:pt idx="71">
                  <c:v>55.708906075384576</c:v>
                </c:pt>
                <c:pt idx="72">
                  <c:v>55.924513037835013</c:v>
                </c:pt>
                <c:pt idx="73">
                  <c:v>56.300334350070223</c:v>
                </c:pt>
                <c:pt idx="74">
                  <c:v>56.687595622828091</c:v>
                </c:pt>
                <c:pt idx="75">
                  <c:v>57.074882872292264</c:v>
                </c:pt>
                <c:pt idx="76">
                  <c:v>57.475735632089751</c:v>
                </c:pt>
                <c:pt idx="77">
                  <c:v>57.866131870114565</c:v>
                </c:pt>
                <c:pt idx="78">
                  <c:v>58.247835003086969</c:v>
                </c:pt>
                <c:pt idx="79">
                  <c:v>58.629739527270573</c:v>
                </c:pt>
                <c:pt idx="80">
                  <c:v>59.017346339323836</c:v>
                </c:pt>
                <c:pt idx="81">
                  <c:v>59.367179016129988</c:v>
                </c:pt>
                <c:pt idx="82">
                  <c:v>59.389211206157952</c:v>
                </c:pt>
                <c:pt idx="83">
                  <c:v>59.411243396185917</c:v>
                </c:pt>
                <c:pt idx="84">
                  <c:v>59.433275586213888</c:v>
                </c:pt>
                <c:pt idx="85">
                  <c:v>59.45530777624186</c:v>
                </c:pt>
                <c:pt idx="86">
                  <c:v>59.477339966269824</c:v>
                </c:pt>
                <c:pt idx="87">
                  <c:v>59.499372156297795</c:v>
                </c:pt>
                <c:pt idx="88">
                  <c:v>59.521404346325724</c:v>
                </c:pt>
                <c:pt idx="89">
                  <c:v>59.358308970458893</c:v>
                </c:pt>
                <c:pt idx="90">
                  <c:v>59.956049523847085</c:v>
                </c:pt>
                <c:pt idx="91">
                  <c:v>59.964174251014079</c:v>
                </c:pt>
                <c:pt idx="92">
                  <c:v>59.97229897818103</c:v>
                </c:pt>
                <c:pt idx="93">
                  <c:v>59.98042370534796</c:v>
                </c:pt>
                <c:pt idx="94">
                  <c:v>59.988548432514918</c:v>
                </c:pt>
                <c:pt idx="95">
                  <c:v>59.996673159681869</c:v>
                </c:pt>
                <c:pt idx="96">
                  <c:v>60.004797886848813</c:v>
                </c:pt>
                <c:pt idx="97">
                  <c:v>60.012922614015764</c:v>
                </c:pt>
                <c:pt idx="98">
                  <c:v>60.021047341182701</c:v>
                </c:pt>
                <c:pt idx="99">
                  <c:v>59.997671490615012</c:v>
                </c:pt>
                <c:pt idx="100">
                  <c:v>60.036906649181468</c:v>
                </c:pt>
                <c:pt idx="101">
                  <c:v>60.038064477506339</c:v>
                </c:pt>
                <c:pt idx="102">
                  <c:v>60.039222305831139</c:v>
                </c:pt>
                <c:pt idx="103">
                  <c:v>60.04038013415601</c:v>
                </c:pt>
                <c:pt idx="104">
                  <c:v>60.041537962480838</c:v>
                </c:pt>
                <c:pt idx="105">
                  <c:v>60.042695790805702</c:v>
                </c:pt>
                <c:pt idx="106">
                  <c:v>60.043853619130559</c:v>
                </c:pt>
                <c:pt idx="107">
                  <c:v>60.045011447455387</c:v>
                </c:pt>
                <c:pt idx="108">
                  <c:v>60.046169275780251</c:v>
                </c:pt>
                <c:pt idx="109">
                  <c:v>60.047327945535223</c:v>
                </c:pt>
                <c:pt idx="110">
                  <c:v>60.048484942805537</c:v>
                </c:pt>
                <c:pt idx="111">
                  <c:v>60.049642956961655</c:v>
                </c:pt>
                <c:pt idx="112">
                  <c:v>60.050800971117809</c:v>
                </c:pt>
                <c:pt idx="113">
                  <c:v>60.05195898527397</c:v>
                </c:pt>
                <c:pt idx="114">
                  <c:v>60.053116999430088</c:v>
                </c:pt>
                <c:pt idx="115">
                  <c:v>60.054275013586256</c:v>
                </c:pt>
                <c:pt idx="116">
                  <c:v>60.055433027742424</c:v>
                </c:pt>
                <c:pt idx="117">
                  <c:v>60.056591041898585</c:v>
                </c:pt>
                <c:pt idx="118">
                  <c:v>60.057749056054696</c:v>
                </c:pt>
                <c:pt idx="119">
                  <c:v>60.048420287015134</c:v>
                </c:pt>
                <c:pt idx="120">
                  <c:v>60.059935387862318</c:v>
                </c:pt>
                <c:pt idx="121">
                  <c:v>60.058777393006416</c:v>
                </c:pt>
                <c:pt idx="122">
                  <c:v>60.0576193981505</c:v>
                </c:pt>
                <c:pt idx="123">
                  <c:v>60.056461403294605</c:v>
                </c:pt>
                <c:pt idx="124">
                  <c:v>60.055303408438689</c:v>
                </c:pt>
                <c:pt idx="125">
                  <c:v>60.054145413582781</c:v>
                </c:pt>
                <c:pt idx="126">
                  <c:v>60.052987418726865</c:v>
                </c:pt>
                <c:pt idx="127">
                  <c:v>60.051829423870963</c:v>
                </c:pt>
                <c:pt idx="128">
                  <c:v>60.050671429015011</c:v>
                </c:pt>
                <c:pt idx="129">
                  <c:v>60.054756922255258</c:v>
                </c:pt>
                <c:pt idx="130">
                  <c:v>60.048420287015134</c:v>
                </c:pt>
                <c:pt idx="131">
                  <c:v>60.048420287015134</c:v>
                </c:pt>
                <c:pt idx="132">
                  <c:v>60.048420287015134</c:v>
                </c:pt>
                <c:pt idx="133">
                  <c:v>60.048420287015134</c:v>
                </c:pt>
                <c:pt idx="134">
                  <c:v>60.048420287015134</c:v>
                </c:pt>
                <c:pt idx="135">
                  <c:v>60.048420287015134</c:v>
                </c:pt>
                <c:pt idx="136">
                  <c:v>60.048420287015134</c:v>
                </c:pt>
                <c:pt idx="137">
                  <c:v>60.048420287015134</c:v>
                </c:pt>
                <c:pt idx="138">
                  <c:v>60.048420287015134</c:v>
                </c:pt>
                <c:pt idx="139">
                  <c:v>60.043177989840892</c:v>
                </c:pt>
                <c:pt idx="140">
                  <c:v>60.048355842090153</c:v>
                </c:pt>
                <c:pt idx="141">
                  <c:v>60.047198148827277</c:v>
                </c:pt>
                <c:pt idx="142">
                  <c:v>60.046040455564373</c:v>
                </c:pt>
                <c:pt idx="143">
                  <c:v>60.044882762301519</c:v>
                </c:pt>
                <c:pt idx="144">
                  <c:v>60.043725069038643</c:v>
                </c:pt>
                <c:pt idx="145">
                  <c:v>60.042567375775761</c:v>
                </c:pt>
                <c:pt idx="146">
                  <c:v>60.041409682512857</c:v>
                </c:pt>
                <c:pt idx="147">
                  <c:v>60.040251989249981</c:v>
                </c:pt>
                <c:pt idx="148">
                  <c:v>60.039094295987091</c:v>
                </c:pt>
                <c:pt idx="149">
                  <c:v>60.032693045673945</c:v>
                </c:pt>
                <c:pt idx="150">
                  <c:v>60.036715983353993</c:v>
                </c:pt>
                <c:pt idx="151">
                  <c:v>60.034400140876109</c:v>
                </c:pt>
                <c:pt idx="152">
                  <c:v>60.032084298398168</c:v>
                </c:pt>
                <c:pt idx="153">
                  <c:v>60.029768455920276</c:v>
                </c:pt>
                <c:pt idx="154">
                  <c:v>60.027452613442364</c:v>
                </c:pt>
                <c:pt idx="155">
                  <c:v>60.025136770964473</c:v>
                </c:pt>
                <c:pt idx="156">
                  <c:v>60.022820928486574</c:v>
                </c:pt>
                <c:pt idx="157">
                  <c:v>60.020505086008683</c:v>
                </c:pt>
                <c:pt idx="158">
                  <c:v>60.01818924353077</c:v>
                </c:pt>
                <c:pt idx="159">
                  <c:v>60.02111583676475</c:v>
                </c:pt>
                <c:pt idx="160">
                  <c:v>60.0136204762955</c:v>
                </c:pt>
                <c:pt idx="161">
                  <c:v>60.012462628673525</c:v>
                </c:pt>
                <c:pt idx="162">
                  <c:v>60.011304781051535</c:v>
                </c:pt>
                <c:pt idx="163">
                  <c:v>60.010146933429539</c:v>
                </c:pt>
                <c:pt idx="164">
                  <c:v>60.008989085807549</c:v>
                </c:pt>
                <c:pt idx="165">
                  <c:v>60.00783123818556</c:v>
                </c:pt>
                <c:pt idx="166">
                  <c:v>60.00667339056357</c:v>
                </c:pt>
                <c:pt idx="167">
                  <c:v>60.005515542941623</c:v>
                </c:pt>
                <c:pt idx="168">
                  <c:v>60.004357695319634</c:v>
                </c:pt>
                <c:pt idx="169">
                  <c:v>59.997957543034488</c:v>
                </c:pt>
                <c:pt idx="170">
                  <c:v>60.00197908445223</c:v>
                </c:pt>
                <c:pt idx="171">
                  <c:v>59.999663280571092</c:v>
                </c:pt>
                <c:pt idx="172">
                  <c:v>59.99734747668991</c:v>
                </c:pt>
                <c:pt idx="173">
                  <c:v>59.995031672808743</c:v>
                </c:pt>
                <c:pt idx="174">
                  <c:v>59.992715868927569</c:v>
                </c:pt>
                <c:pt idx="175">
                  <c:v>59.99040006504638</c:v>
                </c:pt>
                <c:pt idx="176">
                  <c:v>59.988084261165255</c:v>
                </c:pt>
                <c:pt idx="177">
                  <c:v>59.985768457284074</c:v>
                </c:pt>
                <c:pt idx="178">
                  <c:v>59.983452653402892</c:v>
                </c:pt>
                <c:pt idx="179">
                  <c:v>59.981137341336307</c:v>
                </c:pt>
                <c:pt idx="180">
                  <c:v>59.978821051525088</c:v>
                </c:pt>
                <c:pt idx="181">
                  <c:v>59.976505356281109</c:v>
                </c:pt>
                <c:pt idx="182">
                  <c:v>59.974189661037123</c:v>
                </c:pt>
                <c:pt idx="183">
                  <c:v>59.971873965793186</c:v>
                </c:pt>
                <c:pt idx="184">
                  <c:v>59.969558270549207</c:v>
                </c:pt>
                <c:pt idx="185">
                  <c:v>59.967242575305221</c:v>
                </c:pt>
                <c:pt idx="186">
                  <c:v>59.964926880061256</c:v>
                </c:pt>
                <c:pt idx="187">
                  <c:v>59.962611184817305</c:v>
                </c:pt>
                <c:pt idx="188">
                  <c:v>59.960295489573333</c:v>
                </c:pt>
                <c:pt idx="189">
                  <c:v>59.963221979798973</c:v>
                </c:pt>
                <c:pt idx="190">
                  <c:v>59.955726817263702</c:v>
                </c:pt>
                <c:pt idx="191">
                  <c:v>59.954568996080972</c:v>
                </c:pt>
                <c:pt idx="192">
                  <c:v>59.953411174898228</c:v>
                </c:pt>
                <c:pt idx="193">
                  <c:v>59.952253353715477</c:v>
                </c:pt>
                <c:pt idx="194">
                  <c:v>59.951095532532761</c:v>
                </c:pt>
                <c:pt idx="195">
                  <c:v>59.94993771135001</c:v>
                </c:pt>
                <c:pt idx="196">
                  <c:v>59.94877989016728</c:v>
                </c:pt>
                <c:pt idx="197">
                  <c:v>59.947622068984543</c:v>
                </c:pt>
                <c:pt idx="198">
                  <c:v>59.946464247801813</c:v>
                </c:pt>
                <c:pt idx="199">
                  <c:v>59.93482308129299</c:v>
                </c:pt>
                <c:pt idx="200">
                  <c:v>59.944026636340055</c:v>
                </c:pt>
                <c:pt idx="201">
                  <c:v>59.940552946240153</c:v>
                </c:pt>
                <c:pt idx="202">
                  <c:v>59.937079256140265</c:v>
                </c:pt>
                <c:pt idx="203">
                  <c:v>59.93360556604037</c:v>
                </c:pt>
                <c:pt idx="204">
                  <c:v>59.930131875940482</c:v>
                </c:pt>
                <c:pt idx="205">
                  <c:v>59.926658185840594</c:v>
                </c:pt>
                <c:pt idx="206">
                  <c:v>59.923184495740713</c:v>
                </c:pt>
                <c:pt idx="207">
                  <c:v>59.919710805640861</c:v>
                </c:pt>
                <c:pt idx="208">
                  <c:v>59.916237115540973</c:v>
                </c:pt>
                <c:pt idx="209">
                  <c:v>59.918004241023667</c:v>
                </c:pt>
                <c:pt idx="210">
                  <c:v>59.909350716971957</c:v>
                </c:pt>
                <c:pt idx="211">
                  <c:v>59.907034905937465</c:v>
                </c:pt>
                <c:pt idx="212">
                  <c:v>59.904719094902923</c:v>
                </c:pt>
                <c:pt idx="213">
                  <c:v>59.902403283868388</c:v>
                </c:pt>
                <c:pt idx="214">
                  <c:v>59.900087472833896</c:v>
                </c:pt>
                <c:pt idx="215">
                  <c:v>59.897771661799368</c:v>
                </c:pt>
                <c:pt idx="216">
                  <c:v>59.895455850764826</c:v>
                </c:pt>
                <c:pt idx="217">
                  <c:v>59.893140039730334</c:v>
                </c:pt>
                <c:pt idx="218">
                  <c:v>59.890824228695806</c:v>
                </c:pt>
                <c:pt idx="219">
                  <c:v>59.888508799444715</c:v>
                </c:pt>
                <c:pt idx="220">
                  <c:v>59.886192611110985</c:v>
                </c:pt>
                <c:pt idx="221">
                  <c:v>59.883876884419443</c:v>
                </c:pt>
                <c:pt idx="222">
                  <c:v>59.881561157727859</c:v>
                </c:pt>
                <c:pt idx="223">
                  <c:v>59.879245431036296</c:v>
                </c:pt>
                <c:pt idx="224">
                  <c:v>59.876929704344747</c:v>
                </c:pt>
                <c:pt idx="225">
                  <c:v>59.874613977653155</c:v>
                </c:pt>
                <c:pt idx="226">
                  <c:v>59.872298250961606</c:v>
                </c:pt>
                <c:pt idx="227">
                  <c:v>59.86998252427005</c:v>
                </c:pt>
                <c:pt idx="228">
                  <c:v>59.867666797578465</c:v>
                </c:pt>
                <c:pt idx="229">
                  <c:v>59.865350721487552</c:v>
                </c:pt>
                <c:pt idx="230">
                  <c:v>59.863035340130047</c:v>
                </c:pt>
                <c:pt idx="231">
                  <c:v>59.860719536248865</c:v>
                </c:pt>
                <c:pt idx="232">
                  <c:v>59.858403732367684</c:v>
                </c:pt>
                <c:pt idx="233">
                  <c:v>59.856087928486509</c:v>
                </c:pt>
                <c:pt idx="234">
                  <c:v>59.853772124605378</c:v>
                </c:pt>
                <c:pt idx="235">
                  <c:v>59.851456320724196</c:v>
                </c:pt>
                <c:pt idx="236">
                  <c:v>59.849140516843022</c:v>
                </c:pt>
                <c:pt idx="237">
                  <c:v>59.846824712961855</c:v>
                </c:pt>
                <c:pt idx="238">
                  <c:v>59.844508909080659</c:v>
                </c:pt>
                <c:pt idx="239">
                  <c:v>59.842193422226018</c:v>
                </c:pt>
                <c:pt idx="240">
                  <c:v>59.839877304995511</c:v>
                </c:pt>
                <c:pt idx="241">
                  <c:v>59.83756157115603</c:v>
                </c:pt>
                <c:pt idx="242">
                  <c:v>59.835245837316478</c:v>
                </c:pt>
                <c:pt idx="243">
                  <c:v>59.832930103476933</c:v>
                </c:pt>
                <c:pt idx="244">
                  <c:v>59.830614369637438</c:v>
                </c:pt>
                <c:pt idx="245">
                  <c:v>59.828298635797886</c:v>
                </c:pt>
                <c:pt idx="246">
                  <c:v>59.825982901958341</c:v>
                </c:pt>
                <c:pt idx="247">
                  <c:v>59.823667168118803</c:v>
                </c:pt>
                <c:pt idx="248">
                  <c:v>59.821351434279293</c:v>
                </c:pt>
                <c:pt idx="249">
                  <c:v>59.819037130221098</c:v>
                </c:pt>
                <c:pt idx="250">
                  <c:v>59.816719983235259</c:v>
                </c:pt>
                <c:pt idx="251">
                  <c:v>59.814404565250634</c:v>
                </c:pt>
                <c:pt idx="252">
                  <c:v>59.812089147266015</c:v>
                </c:pt>
                <c:pt idx="253">
                  <c:v>59.809773729281432</c:v>
                </c:pt>
                <c:pt idx="254">
                  <c:v>59.807458311296827</c:v>
                </c:pt>
                <c:pt idx="255">
                  <c:v>59.805142893312244</c:v>
                </c:pt>
                <c:pt idx="256">
                  <c:v>59.802827475327625</c:v>
                </c:pt>
                <c:pt idx="257">
                  <c:v>59.800512057342999</c:v>
                </c:pt>
                <c:pt idx="258">
                  <c:v>59.798196639358423</c:v>
                </c:pt>
                <c:pt idx="259">
                  <c:v>59.788608470915442</c:v>
                </c:pt>
                <c:pt idx="260">
                  <c:v>59.793477255778285</c:v>
                </c:pt>
                <c:pt idx="261">
                  <c:v>59.789419917578343</c:v>
                </c:pt>
                <c:pt idx="262">
                  <c:v>59.785362579378379</c:v>
                </c:pt>
                <c:pt idx="263">
                  <c:v>59.781305241178437</c:v>
                </c:pt>
                <c:pt idx="264">
                  <c:v>59.777247902978516</c:v>
                </c:pt>
                <c:pt idx="265">
                  <c:v>59.773190564778524</c:v>
                </c:pt>
                <c:pt idx="266">
                  <c:v>59.769133226578596</c:v>
                </c:pt>
                <c:pt idx="267">
                  <c:v>59.765075888378661</c:v>
                </c:pt>
                <c:pt idx="268">
                  <c:v>59.765727188467963</c:v>
                </c:pt>
                <c:pt idx="269">
                  <c:v>59.758451404019738</c:v>
                </c:pt>
                <c:pt idx="270">
                  <c:v>59.758891794363286</c:v>
                </c:pt>
                <c:pt idx="271">
                  <c:v>59.757733869546293</c:v>
                </c:pt>
                <c:pt idx="272">
                  <c:v>59.756575944729327</c:v>
                </c:pt>
                <c:pt idx="273">
                  <c:v>59.755418019912341</c:v>
                </c:pt>
                <c:pt idx="274">
                  <c:v>59.754260095095368</c:v>
                </c:pt>
                <c:pt idx="275">
                  <c:v>59.753102170278396</c:v>
                </c:pt>
                <c:pt idx="276">
                  <c:v>59.751944245461452</c:v>
                </c:pt>
                <c:pt idx="277">
                  <c:v>59.75078632064448</c:v>
                </c:pt>
                <c:pt idx="278">
                  <c:v>59.749628395827479</c:v>
                </c:pt>
                <c:pt idx="279">
                  <c:v>59.737994895399218</c:v>
                </c:pt>
                <c:pt idx="280">
                  <c:v>59.747201397796388</c:v>
                </c:pt>
                <c:pt idx="281">
                  <c:v>59.74372788137233</c:v>
                </c:pt>
                <c:pt idx="282">
                  <c:v>59.740254364948285</c:v>
                </c:pt>
                <c:pt idx="283">
                  <c:v>59.736780848524226</c:v>
                </c:pt>
                <c:pt idx="284">
                  <c:v>59.733307332100139</c:v>
                </c:pt>
                <c:pt idx="285">
                  <c:v>59.729833815676081</c:v>
                </c:pt>
                <c:pt idx="286">
                  <c:v>59.726360299252022</c:v>
                </c:pt>
                <c:pt idx="287">
                  <c:v>59.722886782827977</c:v>
                </c:pt>
                <c:pt idx="288">
                  <c:v>59.71941326640389</c:v>
                </c:pt>
                <c:pt idx="289">
                  <c:v>59.721176935982626</c:v>
                </c:pt>
                <c:pt idx="290">
                  <c:v>59.712521223068229</c:v>
                </c:pt>
                <c:pt idx="291">
                  <c:v>59.710205380590331</c:v>
                </c:pt>
                <c:pt idx="292">
                  <c:v>59.707889538112433</c:v>
                </c:pt>
                <c:pt idx="293">
                  <c:v>59.705573695634527</c:v>
                </c:pt>
                <c:pt idx="294">
                  <c:v>59.703257853156636</c:v>
                </c:pt>
                <c:pt idx="295">
                  <c:v>59.700942010678737</c:v>
                </c:pt>
                <c:pt idx="296">
                  <c:v>59.698626168200839</c:v>
                </c:pt>
                <c:pt idx="297">
                  <c:v>59.696310325722948</c:v>
                </c:pt>
                <c:pt idx="298">
                  <c:v>59.693994483245035</c:v>
                </c:pt>
                <c:pt idx="299">
                  <c:v>59.69168105266435</c:v>
                </c:pt>
                <c:pt idx="300">
                  <c:v>59.68936282361237</c:v>
                </c:pt>
                <c:pt idx="301">
                  <c:v>59.687047514253287</c:v>
                </c:pt>
                <c:pt idx="302">
                  <c:v>59.68473220489421</c:v>
                </c:pt>
                <c:pt idx="303">
                  <c:v>59.682416895535127</c:v>
                </c:pt>
                <c:pt idx="304">
                  <c:v>59.680101586176058</c:v>
                </c:pt>
                <c:pt idx="305">
                  <c:v>59.677786276816981</c:v>
                </c:pt>
                <c:pt idx="306">
                  <c:v>59.675470967457898</c:v>
                </c:pt>
                <c:pt idx="307">
                  <c:v>59.673155658098821</c:v>
                </c:pt>
                <c:pt idx="308">
                  <c:v>59.670840348739752</c:v>
                </c:pt>
                <c:pt idx="309">
                  <c:v>59.663285032940252</c:v>
                </c:pt>
                <c:pt idx="310">
                  <c:v>59.666156634917456</c:v>
                </c:pt>
                <c:pt idx="311">
                  <c:v>59.662682886921736</c:v>
                </c:pt>
                <c:pt idx="312">
                  <c:v>59.659209138926087</c:v>
                </c:pt>
                <c:pt idx="313">
                  <c:v>59.655735390930388</c:v>
                </c:pt>
                <c:pt idx="314">
                  <c:v>59.652261642934711</c:v>
                </c:pt>
                <c:pt idx="315">
                  <c:v>59.648787894938991</c:v>
                </c:pt>
                <c:pt idx="316">
                  <c:v>59.645314146943328</c:v>
                </c:pt>
                <c:pt idx="317">
                  <c:v>59.641840398947664</c:v>
                </c:pt>
                <c:pt idx="318">
                  <c:v>59.638366650951959</c:v>
                </c:pt>
                <c:pt idx="319">
                  <c:v>59.640130274978965</c:v>
                </c:pt>
                <c:pt idx="320">
                  <c:v>59.631472420389862</c:v>
                </c:pt>
                <c:pt idx="321">
                  <c:v>59.629156616508716</c:v>
                </c:pt>
                <c:pt idx="322">
                  <c:v>59.626840812627549</c:v>
                </c:pt>
                <c:pt idx="323">
                  <c:v>59.624525008746353</c:v>
                </c:pt>
                <c:pt idx="324">
                  <c:v>59.622209204865186</c:v>
                </c:pt>
                <c:pt idx="325">
                  <c:v>59.619893400984012</c:v>
                </c:pt>
                <c:pt idx="326">
                  <c:v>59.61757759710288</c:v>
                </c:pt>
                <c:pt idx="327">
                  <c:v>59.615261793221705</c:v>
                </c:pt>
                <c:pt idx="328">
                  <c:v>59.612945989340524</c:v>
                </c:pt>
                <c:pt idx="329">
                  <c:v>59.598037228126046</c:v>
                </c:pt>
                <c:pt idx="330">
                  <c:v>59.608177543350294</c:v>
                </c:pt>
                <c:pt idx="331">
                  <c:v>59.602876178133272</c:v>
                </c:pt>
                <c:pt idx="332">
                  <c:v>59.597574812916221</c:v>
                </c:pt>
                <c:pt idx="333">
                  <c:v>59.592273447699171</c:v>
                </c:pt>
                <c:pt idx="334">
                  <c:v>59.586972082482148</c:v>
                </c:pt>
                <c:pt idx="335">
                  <c:v>59.581670717265098</c:v>
                </c:pt>
                <c:pt idx="336">
                  <c:v>59.57636935204804</c:v>
                </c:pt>
                <c:pt idx="337">
                  <c:v>59.571067986831018</c:v>
                </c:pt>
                <c:pt idx="338">
                  <c:v>59.580471790994117</c:v>
                </c:pt>
                <c:pt idx="339">
                  <c:v>59.561469109436118</c:v>
                </c:pt>
                <c:pt idx="340">
                  <c:v>59.573524402833385</c:v>
                </c:pt>
                <c:pt idx="341">
                  <c:v>59.570050539040331</c:v>
                </c:pt>
                <c:pt idx="342">
                  <c:v>59.566576675247241</c:v>
                </c:pt>
                <c:pt idx="343">
                  <c:v>59.563102811454193</c:v>
                </c:pt>
                <c:pt idx="344">
                  <c:v>59.559628947661103</c:v>
                </c:pt>
                <c:pt idx="345">
                  <c:v>59.556155083868049</c:v>
                </c:pt>
                <c:pt idx="346">
                  <c:v>59.552681220074952</c:v>
                </c:pt>
                <c:pt idx="347">
                  <c:v>59.549207356281862</c:v>
                </c:pt>
                <c:pt idx="348">
                  <c:v>59.545733492488814</c:v>
                </c:pt>
                <c:pt idx="349">
                  <c:v>59.547498048202307</c:v>
                </c:pt>
                <c:pt idx="350">
                  <c:v>59.538839425255041</c:v>
                </c:pt>
                <c:pt idx="351">
                  <c:v>59.536523698563457</c:v>
                </c:pt>
                <c:pt idx="352">
                  <c:v>59.534207971871908</c:v>
                </c:pt>
                <c:pt idx="353">
                  <c:v>59.531892245180359</c:v>
                </c:pt>
                <c:pt idx="354">
                  <c:v>59.529576518488767</c:v>
                </c:pt>
                <c:pt idx="355">
                  <c:v>59.527260791797211</c:v>
                </c:pt>
                <c:pt idx="356">
                  <c:v>59.524945065105662</c:v>
                </c:pt>
                <c:pt idx="357">
                  <c:v>59.522629338414077</c:v>
                </c:pt>
                <c:pt idx="358">
                  <c:v>59.520313611722528</c:v>
                </c:pt>
                <c:pt idx="359">
                  <c:v>59.559895413913367</c:v>
                </c:pt>
                <c:pt idx="360">
                  <c:v>59.516106717405258</c:v>
                </c:pt>
                <c:pt idx="361">
                  <c:v>59.523054097604998</c:v>
                </c:pt>
                <c:pt idx="362">
                  <c:v>59.53000147780476</c:v>
                </c:pt>
                <c:pt idx="363">
                  <c:v>59.536948858004543</c:v>
                </c:pt>
                <c:pt idx="364">
                  <c:v>59.543896238204333</c:v>
                </c:pt>
                <c:pt idx="365">
                  <c:v>59.550843618404095</c:v>
                </c:pt>
                <c:pt idx="366">
                  <c:v>59.557790998603842</c:v>
                </c:pt>
                <c:pt idx="367">
                  <c:v>59.564738378803604</c:v>
                </c:pt>
                <c:pt idx="368">
                  <c:v>59.571685759003387</c:v>
                </c:pt>
                <c:pt idx="369">
                  <c:v>59.547208099190996</c:v>
                </c:pt>
                <c:pt idx="370">
                  <c:v>59.585262097810407</c:v>
                </c:pt>
                <c:pt idx="371">
                  <c:v>59.585262097810407</c:v>
                </c:pt>
                <c:pt idx="372">
                  <c:v>59.585262097810407</c:v>
                </c:pt>
                <c:pt idx="373">
                  <c:v>59.585262097810407</c:v>
                </c:pt>
                <c:pt idx="374">
                  <c:v>59.585262097810407</c:v>
                </c:pt>
                <c:pt idx="375">
                  <c:v>59.585262097810407</c:v>
                </c:pt>
                <c:pt idx="376">
                  <c:v>59.585262097810407</c:v>
                </c:pt>
                <c:pt idx="377">
                  <c:v>59.585262097810407</c:v>
                </c:pt>
                <c:pt idx="378">
                  <c:v>59.585262097810407</c:v>
                </c:pt>
                <c:pt idx="379">
                  <c:v>59.569552065215291</c:v>
                </c:pt>
                <c:pt idx="380">
                  <c:v>59.585108673940624</c:v>
                </c:pt>
                <c:pt idx="381">
                  <c:v>59.581634925944918</c:v>
                </c:pt>
                <c:pt idx="382">
                  <c:v>59.578161177949255</c:v>
                </c:pt>
                <c:pt idx="383">
                  <c:v>59.574687429953556</c:v>
                </c:pt>
                <c:pt idx="384">
                  <c:v>59.571213681957879</c:v>
                </c:pt>
                <c:pt idx="385">
                  <c:v>59.567739933962216</c:v>
                </c:pt>
                <c:pt idx="386">
                  <c:v>59.56426618596651</c:v>
                </c:pt>
                <c:pt idx="387">
                  <c:v>59.560792437970846</c:v>
                </c:pt>
                <c:pt idx="388">
                  <c:v>59.557318689975133</c:v>
                </c:pt>
                <c:pt idx="389">
                  <c:v>59.564317549194833</c:v>
                </c:pt>
                <c:pt idx="390">
                  <c:v>59.550473864711485</c:v>
                </c:pt>
                <c:pt idx="391">
                  <c:v>59.549315997791709</c:v>
                </c:pt>
                <c:pt idx="392">
                  <c:v>59.548158130871933</c:v>
                </c:pt>
                <c:pt idx="393">
                  <c:v>59.547000263952164</c:v>
                </c:pt>
                <c:pt idx="394">
                  <c:v>59.545842397032423</c:v>
                </c:pt>
                <c:pt idx="395">
                  <c:v>59.544684530112669</c:v>
                </c:pt>
                <c:pt idx="396">
                  <c:v>59.543526663192878</c:v>
                </c:pt>
                <c:pt idx="397">
                  <c:v>59.542368796273117</c:v>
                </c:pt>
                <c:pt idx="398">
                  <c:v>59.541210929353348</c:v>
                </c:pt>
                <c:pt idx="399">
                  <c:v>59.534816722135517</c:v>
                </c:pt>
                <c:pt idx="400">
                  <c:v>59.538843669036531</c:v>
                </c:pt>
                <c:pt idx="401">
                  <c:v>59.536527903750802</c:v>
                </c:pt>
                <c:pt idx="402">
                  <c:v>59.534212138465072</c:v>
                </c:pt>
                <c:pt idx="403">
                  <c:v>59.531896373179336</c:v>
                </c:pt>
                <c:pt idx="404">
                  <c:v>59.529580607893664</c:v>
                </c:pt>
                <c:pt idx="405">
                  <c:v>59.527264842607927</c:v>
                </c:pt>
                <c:pt idx="406">
                  <c:v>59.524949077322212</c:v>
                </c:pt>
                <c:pt idx="407">
                  <c:v>59.52263331203649</c:v>
                </c:pt>
                <c:pt idx="408">
                  <c:v>59.520317546750753</c:v>
                </c:pt>
                <c:pt idx="409">
                  <c:v>59.512765890894102</c:v>
                </c:pt>
                <c:pt idx="410">
                  <c:v>59.51563487844588</c:v>
                </c:pt>
                <c:pt idx="411">
                  <c:v>59.512161277686602</c:v>
                </c:pt>
                <c:pt idx="412">
                  <c:v>59.508687676927288</c:v>
                </c:pt>
                <c:pt idx="413">
                  <c:v>59.505214076167967</c:v>
                </c:pt>
                <c:pt idx="414">
                  <c:v>59.501740475408702</c:v>
                </c:pt>
                <c:pt idx="415">
                  <c:v>59.498266874649389</c:v>
                </c:pt>
                <c:pt idx="416">
                  <c:v>59.494793273890103</c:v>
                </c:pt>
                <c:pt idx="417">
                  <c:v>59.491319673130796</c:v>
                </c:pt>
                <c:pt idx="418">
                  <c:v>59.487846072371475</c:v>
                </c:pt>
                <c:pt idx="419">
                  <c:v>59.489610394330874</c:v>
                </c:pt>
                <c:pt idx="420">
                  <c:v>59.480950216955897</c:v>
                </c:pt>
                <c:pt idx="421">
                  <c:v>59.478634798971285</c:v>
                </c:pt>
                <c:pt idx="422">
                  <c:v>59.476319380986709</c:v>
                </c:pt>
                <c:pt idx="423">
                  <c:v>59.47400396300209</c:v>
                </c:pt>
                <c:pt idx="424">
                  <c:v>59.471688545017507</c:v>
                </c:pt>
                <c:pt idx="425">
                  <c:v>59.469373127032888</c:v>
                </c:pt>
                <c:pt idx="426">
                  <c:v>59.467057709048277</c:v>
                </c:pt>
                <c:pt idx="427">
                  <c:v>59.464742291063686</c:v>
                </c:pt>
                <c:pt idx="428">
                  <c:v>59.462426873079075</c:v>
                </c:pt>
                <c:pt idx="429">
                  <c:v>59.449638273875941</c:v>
                </c:pt>
                <c:pt idx="430">
                  <c:v>59.45769759874031</c:v>
                </c:pt>
                <c:pt idx="431">
                  <c:v>59.453065983824871</c:v>
                </c:pt>
                <c:pt idx="432">
                  <c:v>59.448434368909432</c:v>
                </c:pt>
                <c:pt idx="433">
                  <c:v>59.443802753993957</c:v>
                </c:pt>
                <c:pt idx="434">
                  <c:v>59.439171139078518</c:v>
                </c:pt>
                <c:pt idx="435">
                  <c:v>59.434539524163078</c:v>
                </c:pt>
                <c:pt idx="436">
                  <c:v>59.429907909247618</c:v>
                </c:pt>
                <c:pt idx="437">
                  <c:v>59.425276294332171</c:v>
                </c:pt>
                <c:pt idx="438">
                  <c:v>59.420644679416732</c:v>
                </c:pt>
                <c:pt idx="439">
                  <c:v>59.426488833914092</c:v>
                </c:pt>
                <c:pt idx="440">
                  <c:v>59.411480290447649</c:v>
                </c:pt>
                <c:pt idx="441">
                  <c:v>59.40916525823102</c:v>
                </c:pt>
                <c:pt idx="442">
                  <c:v>59.406850226014406</c:v>
                </c:pt>
                <c:pt idx="443">
                  <c:v>59.404535193797784</c:v>
                </c:pt>
                <c:pt idx="444">
                  <c:v>59.402220161581155</c:v>
                </c:pt>
                <c:pt idx="445">
                  <c:v>59.399905129364527</c:v>
                </c:pt>
                <c:pt idx="446">
                  <c:v>59.397590097147898</c:v>
                </c:pt>
                <c:pt idx="447">
                  <c:v>59.395275064931283</c:v>
                </c:pt>
                <c:pt idx="448">
                  <c:v>59.392960032714662</c:v>
                </c:pt>
                <c:pt idx="449">
                  <c:v>59.383628638167764</c:v>
                </c:pt>
                <c:pt idx="450">
                  <c:v>59.388238546830095</c:v>
                </c:pt>
                <c:pt idx="451">
                  <c:v>59.383589349899189</c:v>
                </c:pt>
                <c:pt idx="452">
                  <c:v>59.378940152968298</c:v>
                </c:pt>
                <c:pt idx="453">
                  <c:v>59.374290956037392</c:v>
                </c:pt>
                <c:pt idx="454">
                  <c:v>59.379066410730744</c:v>
                </c:pt>
                <c:pt idx="455">
                  <c:v>59.365262215597568</c:v>
                </c:pt>
                <c:pt idx="456">
                  <c:v>59.365262215597568</c:v>
                </c:pt>
                <c:pt idx="457">
                  <c:v>59.365262215597568</c:v>
                </c:pt>
                <c:pt idx="458">
                  <c:v>59.365262215597568</c:v>
                </c:pt>
                <c:pt idx="459">
                  <c:v>59.355876510255179</c:v>
                </c:pt>
                <c:pt idx="460">
                  <c:v>59.365125586064124</c:v>
                </c:pt>
                <c:pt idx="461">
                  <c:v>59.361651953858122</c:v>
                </c:pt>
                <c:pt idx="462">
                  <c:v>59.358178321652119</c:v>
                </c:pt>
                <c:pt idx="463">
                  <c:v>59.354704689446066</c:v>
                </c:pt>
                <c:pt idx="464">
                  <c:v>59.351231057240071</c:v>
                </c:pt>
                <c:pt idx="465">
                  <c:v>59.347757425034089</c:v>
                </c:pt>
                <c:pt idx="466">
                  <c:v>59.344283792828044</c:v>
                </c:pt>
                <c:pt idx="467">
                  <c:v>59.340810160622034</c:v>
                </c:pt>
                <c:pt idx="468">
                  <c:v>59.337336528416039</c:v>
                </c:pt>
                <c:pt idx="469">
                  <c:v>59.333862634551195</c:v>
                </c:pt>
                <c:pt idx="470">
                  <c:v>59.330389261736492</c:v>
                </c:pt>
                <c:pt idx="471">
                  <c:v>59.326915571636604</c:v>
                </c:pt>
                <c:pt idx="472">
                  <c:v>59.323441881536723</c:v>
                </c:pt>
                <c:pt idx="473">
                  <c:v>59.319968191436836</c:v>
                </c:pt>
                <c:pt idx="474">
                  <c:v>59.316494501336948</c:v>
                </c:pt>
                <c:pt idx="475">
                  <c:v>59.31302081123706</c:v>
                </c:pt>
                <c:pt idx="476">
                  <c:v>59.309547121137172</c:v>
                </c:pt>
                <c:pt idx="477">
                  <c:v>59.306073431037319</c:v>
                </c:pt>
                <c:pt idx="478">
                  <c:v>59.302599740937431</c:v>
                </c:pt>
                <c:pt idx="479">
                  <c:v>59.304361885374199</c:v>
                </c:pt>
                <c:pt idx="480">
                  <c:v>59.295697730649991</c:v>
                </c:pt>
                <c:pt idx="481">
                  <c:v>59.293382421290907</c:v>
                </c:pt>
                <c:pt idx="482">
                  <c:v>59.291067111931831</c:v>
                </c:pt>
                <c:pt idx="483">
                  <c:v>59.28875180257279</c:v>
                </c:pt>
                <c:pt idx="484">
                  <c:v>59.286436493213714</c:v>
                </c:pt>
                <c:pt idx="485">
                  <c:v>59.284121183854644</c:v>
                </c:pt>
                <c:pt idx="486">
                  <c:v>59.281805874495561</c:v>
                </c:pt>
                <c:pt idx="487">
                  <c:v>59.279490565136484</c:v>
                </c:pt>
                <c:pt idx="488">
                  <c:v>59.277175255777415</c:v>
                </c:pt>
                <c:pt idx="489">
                  <c:v>59.274857537144158</c:v>
                </c:pt>
                <c:pt idx="490">
                  <c:v>59.272544617067283</c:v>
                </c:pt>
                <c:pt idx="491">
                  <c:v>59.270228774589384</c:v>
                </c:pt>
                <c:pt idx="492">
                  <c:v>59.267912932111479</c:v>
                </c:pt>
                <c:pt idx="493">
                  <c:v>59.26559708963358</c:v>
                </c:pt>
                <c:pt idx="494">
                  <c:v>59.263281247155689</c:v>
                </c:pt>
                <c:pt idx="495">
                  <c:v>59.260965404677776</c:v>
                </c:pt>
                <c:pt idx="496">
                  <c:v>59.258649562199885</c:v>
                </c:pt>
                <c:pt idx="497">
                  <c:v>59.256333719721987</c:v>
                </c:pt>
                <c:pt idx="498">
                  <c:v>59.254017877244095</c:v>
                </c:pt>
                <c:pt idx="499">
                  <c:v>59.246469792810444</c:v>
                </c:pt>
                <c:pt idx="500">
                  <c:v>59.24934277083139</c:v>
                </c:pt>
                <c:pt idx="501">
                  <c:v>59.245869022835699</c:v>
                </c:pt>
                <c:pt idx="502">
                  <c:v>59.242395274840035</c:v>
                </c:pt>
                <c:pt idx="503">
                  <c:v>59.238921526844322</c:v>
                </c:pt>
                <c:pt idx="504">
                  <c:v>59.235447778848659</c:v>
                </c:pt>
                <c:pt idx="505">
                  <c:v>59.231974030852953</c:v>
                </c:pt>
                <c:pt idx="506">
                  <c:v>59.22850028285729</c:v>
                </c:pt>
                <c:pt idx="507">
                  <c:v>59.225026534861577</c:v>
                </c:pt>
                <c:pt idx="508">
                  <c:v>59.221552786865914</c:v>
                </c:pt>
                <c:pt idx="509">
                  <c:v>59.21807930048908</c:v>
                </c:pt>
                <c:pt idx="510">
                  <c:v>59.214605293055286</c:v>
                </c:pt>
                <c:pt idx="511">
                  <c:v>59.21113160295539</c:v>
                </c:pt>
                <c:pt idx="512">
                  <c:v>59.207657912855503</c:v>
                </c:pt>
                <c:pt idx="513">
                  <c:v>59.204184222755607</c:v>
                </c:pt>
                <c:pt idx="514">
                  <c:v>59.200710532655762</c:v>
                </c:pt>
                <c:pt idx="515">
                  <c:v>59.197236842555881</c:v>
                </c:pt>
                <c:pt idx="516">
                  <c:v>59.193763152455993</c:v>
                </c:pt>
                <c:pt idx="517">
                  <c:v>59.190289462356091</c:v>
                </c:pt>
                <c:pt idx="518">
                  <c:v>59.186815772256217</c:v>
                </c:pt>
                <c:pt idx="519">
                  <c:v>59.179199259276096</c:v>
                </c:pt>
                <c:pt idx="520">
                  <c:v>59.179754060990355</c:v>
                </c:pt>
                <c:pt idx="521">
                  <c:v>59.177596314618739</c:v>
                </c:pt>
                <c:pt idx="522">
                  <c:v>59.168056224063328</c:v>
                </c:pt>
                <c:pt idx="523">
                  <c:v>59.166647850204825</c:v>
                </c:pt>
                <c:pt idx="524">
                  <c:v>59.165239476346279</c:v>
                </c:pt>
                <c:pt idx="525">
                  <c:v>59.163831102487777</c:v>
                </c:pt>
                <c:pt idx="526">
                  <c:v>59.162422728629274</c:v>
                </c:pt>
                <c:pt idx="527">
                  <c:v>59.161014354770728</c:v>
                </c:pt>
                <c:pt idx="528">
                  <c:v>59.159605980912225</c:v>
                </c:pt>
                <c:pt idx="529">
                  <c:v>59.154582617438543</c:v>
                </c:pt>
                <c:pt idx="530">
                  <c:v>59.156755053330997</c:v>
                </c:pt>
                <c:pt idx="531">
                  <c:v>59.15443924944983</c:v>
                </c:pt>
                <c:pt idx="532">
                  <c:v>59.152123445568648</c:v>
                </c:pt>
                <c:pt idx="533">
                  <c:v>59.149807641687481</c:v>
                </c:pt>
                <c:pt idx="534">
                  <c:v>59.147491837806342</c:v>
                </c:pt>
                <c:pt idx="535">
                  <c:v>59.145176033925175</c:v>
                </c:pt>
                <c:pt idx="536">
                  <c:v>59.142860230043979</c:v>
                </c:pt>
                <c:pt idx="537">
                  <c:v>59.140544426162812</c:v>
                </c:pt>
                <c:pt idx="538">
                  <c:v>59.138228622281666</c:v>
                </c:pt>
                <c:pt idx="539">
                  <c:v>59.130682529126346</c:v>
                </c:pt>
                <c:pt idx="540">
                  <c:v>59.133553613322697</c:v>
                </c:pt>
                <c:pt idx="541">
                  <c:v>59.130080444198164</c:v>
                </c:pt>
                <c:pt idx="542">
                  <c:v>59.126607275073674</c:v>
                </c:pt>
                <c:pt idx="543">
                  <c:v>59.123134105949163</c:v>
                </c:pt>
                <c:pt idx="544">
                  <c:v>59.119660936824637</c:v>
                </c:pt>
                <c:pt idx="545">
                  <c:v>59.116187767700104</c:v>
                </c:pt>
                <c:pt idx="546">
                  <c:v>59.112714598575607</c:v>
                </c:pt>
                <c:pt idx="547">
                  <c:v>59.109241429451089</c:v>
                </c:pt>
                <c:pt idx="548">
                  <c:v>59.105768260326563</c:v>
                </c:pt>
                <c:pt idx="549">
                  <c:v>59.107524368790642</c:v>
                </c:pt>
                <c:pt idx="550">
                  <c:v>59.098863585836838</c:v>
                </c:pt>
                <c:pt idx="551">
                  <c:v>59.096547743358926</c:v>
                </c:pt>
                <c:pt idx="552">
                  <c:v>59.094231900881041</c:v>
                </c:pt>
                <c:pt idx="553">
                  <c:v>59.091916058403136</c:v>
                </c:pt>
                <c:pt idx="554">
                  <c:v>59.089600215925252</c:v>
                </c:pt>
                <c:pt idx="555">
                  <c:v>59.087284373447346</c:v>
                </c:pt>
                <c:pt idx="556">
                  <c:v>59.084968530969448</c:v>
                </c:pt>
                <c:pt idx="557">
                  <c:v>59.082652688491557</c:v>
                </c:pt>
                <c:pt idx="558">
                  <c:v>59.080336846013651</c:v>
                </c:pt>
                <c:pt idx="559">
                  <c:v>59.0727898479796</c:v>
                </c:pt>
                <c:pt idx="560">
                  <c:v>59.075663478543461</c:v>
                </c:pt>
                <c:pt idx="561">
                  <c:v>59.072189788443566</c:v>
                </c:pt>
                <c:pt idx="562">
                  <c:v>59.068716098343678</c:v>
                </c:pt>
                <c:pt idx="563">
                  <c:v>59.065242408243776</c:v>
                </c:pt>
                <c:pt idx="564">
                  <c:v>59.061768718143902</c:v>
                </c:pt>
                <c:pt idx="565">
                  <c:v>59.058295028044014</c:v>
                </c:pt>
                <c:pt idx="566">
                  <c:v>59.054821337944176</c:v>
                </c:pt>
                <c:pt idx="567">
                  <c:v>59.051347647844274</c:v>
                </c:pt>
                <c:pt idx="568">
                  <c:v>59.047873957744393</c:v>
                </c:pt>
                <c:pt idx="569">
                  <c:v>59.044400267644505</c:v>
                </c:pt>
                <c:pt idx="570">
                  <c:v>59.040926577544603</c:v>
                </c:pt>
                <c:pt idx="571">
                  <c:v>59.037452887444722</c:v>
                </c:pt>
                <c:pt idx="572">
                  <c:v>59.033979197344841</c:v>
                </c:pt>
                <c:pt idx="573">
                  <c:v>59.030505507244946</c:v>
                </c:pt>
                <c:pt idx="574">
                  <c:v>59.027031817145058</c:v>
                </c:pt>
                <c:pt idx="575">
                  <c:v>59.02355812704517</c:v>
                </c:pt>
                <c:pt idx="576">
                  <c:v>59.020084436945332</c:v>
                </c:pt>
                <c:pt idx="577">
                  <c:v>59.016610746845444</c:v>
                </c:pt>
                <c:pt idx="578">
                  <c:v>59.013137056745549</c:v>
                </c:pt>
                <c:pt idx="579">
                  <c:v>59.014895187404669</c:v>
                </c:pt>
                <c:pt idx="580">
                  <c:v>59.006231364360595</c:v>
                </c:pt>
                <c:pt idx="581">
                  <c:v>59.003915669116623</c:v>
                </c:pt>
                <c:pt idx="582">
                  <c:v>59.001599973872629</c:v>
                </c:pt>
                <c:pt idx="583">
                  <c:v>58.999284278628707</c:v>
                </c:pt>
                <c:pt idx="584">
                  <c:v>58.996968583384714</c:v>
                </c:pt>
                <c:pt idx="585">
                  <c:v>58.994652888140742</c:v>
                </c:pt>
                <c:pt idx="586">
                  <c:v>58.992337192896763</c:v>
                </c:pt>
                <c:pt idx="587">
                  <c:v>58.990021497652819</c:v>
                </c:pt>
                <c:pt idx="588">
                  <c:v>58.98770580240884</c:v>
                </c:pt>
                <c:pt idx="589">
                  <c:v>58.975381188695053</c:v>
                </c:pt>
                <c:pt idx="590">
                  <c:v>58.983032726190267</c:v>
                </c:pt>
                <c:pt idx="591">
                  <c:v>58.969488496968935</c:v>
                </c:pt>
                <c:pt idx="592">
                  <c:v>58.967138292895136</c:v>
                </c:pt>
                <c:pt idx="593">
                  <c:v>58.964788088821386</c:v>
                </c:pt>
                <c:pt idx="594">
                  <c:v>58.962437884747587</c:v>
                </c:pt>
                <c:pt idx="595">
                  <c:v>58.96008768067378</c:v>
                </c:pt>
                <c:pt idx="596">
                  <c:v>58.957737476600023</c:v>
                </c:pt>
                <c:pt idx="597">
                  <c:v>58.955387272526224</c:v>
                </c:pt>
                <c:pt idx="598">
                  <c:v>58.953037068452417</c:v>
                </c:pt>
                <c:pt idx="599">
                  <c:v>58.945662909304254</c:v>
                </c:pt>
                <c:pt idx="600">
                  <c:v>58.948296462188935</c:v>
                </c:pt>
                <c:pt idx="601">
                  <c:v>58.944824450228161</c:v>
                </c:pt>
                <c:pt idx="602">
                  <c:v>58.941352438267394</c:v>
                </c:pt>
                <c:pt idx="603">
                  <c:v>58.93788042630662</c:v>
                </c:pt>
                <c:pt idx="604">
                  <c:v>58.934408414345853</c:v>
                </c:pt>
                <c:pt idx="605">
                  <c:v>58.930936402385079</c:v>
                </c:pt>
                <c:pt idx="606">
                  <c:v>58.927464390424312</c:v>
                </c:pt>
                <c:pt idx="607">
                  <c:v>58.923992378463538</c:v>
                </c:pt>
                <c:pt idx="608">
                  <c:v>58.920520366502785</c:v>
                </c:pt>
                <c:pt idx="609">
                  <c:v>58.922270787747522</c:v>
                </c:pt>
                <c:pt idx="610">
                  <c:v>58.913612185031681</c:v>
                </c:pt>
                <c:pt idx="611">
                  <c:v>58.911296381150514</c:v>
                </c:pt>
                <c:pt idx="612">
                  <c:v>58.908980577269347</c:v>
                </c:pt>
                <c:pt idx="613">
                  <c:v>58.906664773388194</c:v>
                </c:pt>
                <c:pt idx="614">
                  <c:v>58.904348969507026</c:v>
                </c:pt>
                <c:pt idx="615">
                  <c:v>58.902033165625852</c:v>
                </c:pt>
                <c:pt idx="616">
                  <c:v>58.899717361744678</c:v>
                </c:pt>
                <c:pt idx="617">
                  <c:v>58.897401557863539</c:v>
                </c:pt>
                <c:pt idx="618">
                  <c:v>58.895085753982372</c:v>
                </c:pt>
                <c:pt idx="619">
                  <c:v>58.887541558450494</c:v>
                </c:pt>
                <c:pt idx="620">
                  <c:v>58.890418444728276</c:v>
                </c:pt>
                <c:pt idx="621">
                  <c:v>58.886944754628388</c:v>
                </c:pt>
                <c:pt idx="622">
                  <c:v>58.8834710645285</c:v>
                </c:pt>
                <c:pt idx="623">
                  <c:v>58.879997374428619</c:v>
                </c:pt>
                <c:pt idx="624">
                  <c:v>58.876523684328717</c:v>
                </c:pt>
                <c:pt idx="625">
                  <c:v>58.873049994228843</c:v>
                </c:pt>
                <c:pt idx="626">
                  <c:v>58.869576304128991</c:v>
                </c:pt>
                <c:pt idx="627">
                  <c:v>58.866102614029089</c:v>
                </c:pt>
                <c:pt idx="628">
                  <c:v>58.862628923929215</c:v>
                </c:pt>
                <c:pt idx="629">
                  <c:v>58.864383845254096</c:v>
                </c:pt>
                <c:pt idx="630">
                  <c:v>58.855717247380802</c:v>
                </c:pt>
                <c:pt idx="631">
                  <c:v>58.853401513541257</c:v>
                </c:pt>
                <c:pt idx="632">
                  <c:v>58.851085779701748</c:v>
                </c:pt>
                <c:pt idx="633">
                  <c:v>58.848770045862217</c:v>
                </c:pt>
                <c:pt idx="634">
                  <c:v>58.846454312022665</c:v>
                </c:pt>
                <c:pt idx="635">
                  <c:v>58.844138578183127</c:v>
                </c:pt>
                <c:pt idx="636">
                  <c:v>58.841822844343625</c:v>
                </c:pt>
                <c:pt idx="637">
                  <c:v>58.839507110504073</c:v>
                </c:pt>
                <c:pt idx="638">
                  <c:v>58.837191376664535</c:v>
                </c:pt>
                <c:pt idx="639">
                  <c:v>58.829647162102781</c:v>
                </c:pt>
                <c:pt idx="640">
                  <c:v>58.832524014136091</c:v>
                </c:pt>
                <c:pt idx="641">
                  <c:v>58.829050381930095</c:v>
                </c:pt>
                <c:pt idx="642">
                  <c:v>58.825576749724085</c:v>
                </c:pt>
                <c:pt idx="643">
                  <c:v>58.822103117518054</c:v>
                </c:pt>
                <c:pt idx="644">
                  <c:v>58.818629485312059</c:v>
                </c:pt>
                <c:pt idx="645">
                  <c:v>58.815155853106049</c:v>
                </c:pt>
                <c:pt idx="646">
                  <c:v>58.811682220900018</c:v>
                </c:pt>
                <c:pt idx="647">
                  <c:v>58.808208588694022</c:v>
                </c:pt>
                <c:pt idx="648">
                  <c:v>58.804734956488012</c:v>
                </c:pt>
                <c:pt idx="649">
                  <c:v>58.80346739799419</c:v>
                </c:pt>
                <c:pt idx="650">
                  <c:v>58.797804724916517</c:v>
                </c:pt>
                <c:pt idx="651">
                  <c:v>58.794883509159988</c:v>
                </c:pt>
                <c:pt idx="652">
                  <c:v>58.7919622934035</c:v>
                </c:pt>
                <c:pt idx="653">
                  <c:v>58.789041077646964</c:v>
                </c:pt>
                <c:pt idx="654">
                  <c:v>58.786119861890477</c:v>
                </c:pt>
                <c:pt idx="655">
                  <c:v>58.783198646133982</c:v>
                </c:pt>
                <c:pt idx="656">
                  <c:v>58.78027743037746</c:v>
                </c:pt>
                <c:pt idx="657">
                  <c:v>58.781612221871072</c:v>
                </c:pt>
                <c:pt idx="658">
                  <c:v>58.77473637095666</c:v>
                </c:pt>
                <c:pt idx="659">
                  <c:v>58.771562560182701</c:v>
                </c:pt>
                <c:pt idx="660">
                  <c:v>58.774628706302082</c:v>
                </c:pt>
                <c:pt idx="661">
                  <c:v>58.771155652928663</c:v>
                </c:pt>
                <c:pt idx="662">
                  <c:v>58.767682599555215</c:v>
                </c:pt>
                <c:pt idx="663">
                  <c:v>58.764209546181803</c:v>
                </c:pt>
                <c:pt idx="664">
                  <c:v>58.760736492808377</c:v>
                </c:pt>
                <c:pt idx="665">
                  <c:v>58.757263439434922</c:v>
                </c:pt>
                <c:pt idx="666">
                  <c:v>58.75379038606151</c:v>
                </c:pt>
                <c:pt idx="667">
                  <c:v>58.750317332688084</c:v>
                </c:pt>
                <c:pt idx="668">
                  <c:v>58.746844279314637</c:v>
                </c:pt>
                <c:pt idx="669">
                  <c:v>58.743368089688062</c:v>
                </c:pt>
                <c:pt idx="670">
                  <c:v>58.739898152307966</c:v>
                </c:pt>
                <c:pt idx="671">
                  <c:v>58.736424404312295</c:v>
                </c:pt>
                <c:pt idx="672">
                  <c:v>58.732950656316582</c:v>
                </c:pt>
                <c:pt idx="673">
                  <c:v>58.729476908320912</c:v>
                </c:pt>
                <c:pt idx="674">
                  <c:v>58.726003160325213</c:v>
                </c:pt>
                <c:pt idx="675">
                  <c:v>58.722529412329536</c:v>
                </c:pt>
                <c:pt idx="676">
                  <c:v>58.719055664333851</c:v>
                </c:pt>
                <c:pt idx="677">
                  <c:v>58.715581916338181</c:v>
                </c:pt>
                <c:pt idx="678">
                  <c:v>58.712108168342503</c:v>
                </c:pt>
                <c:pt idx="679">
                  <c:v>58.713861924861497</c:v>
                </c:pt>
                <c:pt idx="680">
                  <c:v>58.705194637579638</c:v>
                </c:pt>
                <c:pt idx="681">
                  <c:v>58.702878795101739</c:v>
                </c:pt>
                <c:pt idx="682">
                  <c:v>58.700562952623848</c:v>
                </c:pt>
                <c:pt idx="683">
                  <c:v>58.698247110145942</c:v>
                </c:pt>
                <c:pt idx="684">
                  <c:v>58.695931267668058</c:v>
                </c:pt>
                <c:pt idx="685">
                  <c:v>58.693615425190146</c:v>
                </c:pt>
                <c:pt idx="686">
                  <c:v>58.69129958271224</c:v>
                </c:pt>
                <c:pt idx="687">
                  <c:v>58.688983740234356</c:v>
                </c:pt>
                <c:pt idx="688">
                  <c:v>58.68666789775645</c:v>
                </c:pt>
                <c:pt idx="689">
                  <c:v>58.684352894237968</c:v>
                </c:pt>
                <c:pt idx="690">
                  <c:v>58.682036218251646</c:v>
                </c:pt>
                <c:pt idx="691">
                  <c:v>58.679720561601926</c:v>
                </c:pt>
                <c:pt idx="692">
                  <c:v>58.677404904952226</c:v>
                </c:pt>
                <c:pt idx="693">
                  <c:v>58.675089248302548</c:v>
                </c:pt>
                <c:pt idx="694">
                  <c:v>58.672773591652849</c:v>
                </c:pt>
                <c:pt idx="695">
                  <c:v>58.670457935003164</c:v>
                </c:pt>
                <c:pt idx="696">
                  <c:v>58.668142278353471</c:v>
                </c:pt>
                <c:pt idx="697">
                  <c:v>58.665826621703786</c:v>
                </c:pt>
                <c:pt idx="698">
                  <c:v>58.663510965054101</c:v>
                </c:pt>
                <c:pt idx="699">
                  <c:v>58.655966781336268</c:v>
                </c:pt>
                <c:pt idx="700">
                  <c:v>58.658845872401741</c:v>
                </c:pt>
                <c:pt idx="701">
                  <c:v>58.655372066508335</c:v>
                </c:pt>
                <c:pt idx="702">
                  <c:v>58.651898260614921</c:v>
                </c:pt>
                <c:pt idx="703">
                  <c:v>58.648424454721507</c:v>
                </c:pt>
                <c:pt idx="704">
                  <c:v>58.6449506488281</c:v>
                </c:pt>
                <c:pt idx="705">
                  <c:v>58.641476842934679</c:v>
                </c:pt>
                <c:pt idx="706">
                  <c:v>58.638003037041273</c:v>
                </c:pt>
                <c:pt idx="707">
                  <c:v>58.634529231147859</c:v>
                </c:pt>
                <c:pt idx="708">
                  <c:v>58.631055425254445</c:v>
                </c:pt>
                <c:pt idx="709">
                  <c:v>58.632810082266133</c:v>
                </c:pt>
                <c:pt idx="710">
                  <c:v>58.624141976804069</c:v>
                </c:pt>
                <c:pt idx="711">
                  <c:v>58.62182625011252</c:v>
                </c:pt>
                <c:pt idx="712">
                  <c:v>58.619510523420971</c:v>
                </c:pt>
                <c:pt idx="713">
                  <c:v>58.617194796729379</c:v>
                </c:pt>
                <c:pt idx="714">
                  <c:v>58.614879070037816</c:v>
                </c:pt>
                <c:pt idx="715">
                  <c:v>58.612563343346267</c:v>
                </c:pt>
                <c:pt idx="716">
                  <c:v>58.610247616654689</c:v>
                </c:pt>
                <c:pt idx="717">
                  <c:v>58.607931889963126</c:v>
                </c:pt>
                <c:pt idx="718">
                  <c:v>58.605616163271577</c:v>
                </c:pt>
                <c:pt idx="719">
                  <c:v>58.595378198087602</c:v>
                </c:pt>
                <c:pt idx="720">
                  <c:v>58.600902775837291</c:v>
                </c:pt>
                <c:pt idx="721">
                  <c:v>58.595761737036177</c:v>
                </c:pt>
                <c:pt idx="722">
                  <c:v>58.590620698235071</c:v>
                </c:pt>
                <c:pt idx="723">
                  <c:v>58.585479659434</c:v>
                </c:pt>
                <c:pt idx="724">
                  <c:v>58.587058234367632</c:v>
                </c:pt>
                <c:pt idx="725">
                  <c:v>58.5767896537428</c:v>
                </c:pt>
                <c:pt idx="726">
                  <c:v>58.57468305949881</c:v>
                </c:pt>
                <c:pt idx="727">
                  <c:v>58.572576465254819</c:v>
                </c:pt>
                <c:pt idx="728">
                  <c:v>58.570469871010886</c:v>
                </c:pt>
                <c:pt idx="729">
                  <c:v>58.567752654477232</c:v>
                </c:pt>
                <c:pt idx="730">
                  <c:v>58.566250896327418</c:v>
                </c:pt>
                <c:pt idx="731">
                  <c:v>58.563935162487915</c:v>
                </c:pt>
                <c:pt idx="732">
                  <c:v>58.561619428648356</c:v>
                </c:pt>
                <c:pt idx="733">
                  <c:v>58.559303694808825</c:v>
                </c:pt>
                <c:pt idx="734">
                  <c:v>58.556987960969323</c:v>
                </c:pt>
                <c:pt idx="735">
                  <c:v>58.554672227129778</c:v>
                </c:pt>
                <c:pt idx="736">
                  <c:v>58.552356493290233</c:v>
                </c:pt>
                <c:pt idx="737">
                  <c:v>58.550040759450695</c:v>
                </c:pt>
                <c:pt idx="738">
                  <c:v>58.547725025611186</c:v>
                </c:pt>
                <c:pt idx="739">
                  <c:v>58.534954864636099</c:v>
                </c:pt>
                <c:pt idx="740">
                  <c:v>58.543029092995383</c:v>
                </c:pt>
                <c:pt idx="741">
                  <c:v>58.538397253644924</c:v>
                </c:pt>
                <c:pt idx="742">
                  <c:v>58.533765414294479</c:v>
                </c:pt>
                <c:pt idx="743">
                  <c:v>58.529133574944034</c:v>
                </c:pt>
                <c:pt idx="744">
                  <c:v>58.524501735593596</c:v>
                </c:pt>
                <c:pt idx="745">
                  <c:v>58.519869896243179</c:v>
                </c:pt>
                <c:pt idx="746">
                  <c:v>58.515238056892741</c:v>
                </c:pt>
                <c:pt idx="747">
                  <c:v>58.510606217542296</c:v>
                </c:pt>
                <c:pt idx="748">
                  <c:v>58.505974378191851</c:v>
                </c:pt>
                <c:pt idx="749">
                  <c:v>58.5117986399068</c:v>
                </c:pt>
                <c:pt idx="750">
                  <c:v>58.496775941898029</c:v>
                </c:pt>
                <c:pt idx="751">
                  <c:v>58.494460401023453</c:v>
                </c:pt>
                <c:pt idx="752">
                  <c:v>58.492144860148883</c:v>
                </c:pt>
                <c:pt idx="753">
                  <c:v>58.489829319274278</c:v>
                </c:pt>
                <c:pt idx="754">
                  <c:v>58.487513778399702</c:v>
                </c:pt>
                <c:pt idx="755">
                  <c:v>58.485198237525125</c:v>
                </c:pt>
                <c:pt idx="756">
                  <c:v>58.482882696650549</c:v>
                </c:pt>
                <c:pt idx="757">
                  <c:v>58.480567155775987</c:v>
                </c:pt>
                <c:pt idx="758">
                  <c:v>58.47825161490141</c:v>
                </c:pt>
                <c:pt idx="759">
                  <c:v>58.475938022163312</c:v>
                </c:pt>
                <c:pt idx="760">
                  <c:v>58.47362054501891</c:v>
                </c:pt>
                <c:pt idx="761">
                  <c:v>58.471305435658984</c:v>
                </c:pt>
                <c:pt idx="762">
                  <c:v>58.46899032629905</c:v>
                </c:pt>
                <c:pt idx="763">
                  <c:v>58.466675216939066</c:v>
                </c:pt>
                <c:pt idx="764">
                  <c:v>58.464360107579147</c:v>
                </c:pt>
                <c:pt idx="765">
                  <c:v>58.462044998219213</c:v>
                </c:pt>
                <c:pt idx="766">
                  <c:v>58.459729888859279</c:v>
                </c:pt>
                <c:pt idx="767">
                  <c:v>58.457414779499352</c:v>
                </c:pt>
                <c:pt idx="768">
                  <c:v>58.455099670139411</c:v>
                </c:pt>
                <c:pt idx="769">
                  <c:v>58.44755584484458</c:v>
                </c:pt>
                <c:pt idx="770">
                  <c:v>58.450441259288198</c:v>
                </c:pt>
                <c:pt idx="771">
                  <c:v>58.446967569188338</c:v>
                </c:pt>
                <c:pt idx="772">
                  <c:v>58.443493879088457</c:v>
                </c:pt>
                <c:pt idx="773">
                  <c:v>58.440020188988569</c:v>
                </c:pt>
                <c:pt idx="774">
                  <c:v>58.436546498888688</c:v>
                </c:pt>
                <c:pt idx="775">
                  <c:v>58.433072808788801</c:v>
                </c:pt>
                <c:pt idx="776">
                  <c:v>58.429599118688898</c:v>
                </c:pt>
                <c:pt idx="777">
                  <c:v>58.426125428589025</c:v>
                </c:pt>
                <c:pt idx="778">
                  <c:v>58.422651738489137</c:v>
                </c:pt>
                <c:pt idx="779">
                  <c:v>58.424404844253921</c:v>
                </c:pt>
                <c:pt idx="780">
                  <c:v>58.415732542910838</c:v>
                </c:pt>
                <c:pt idx="781">
                  <c:v>58.413417124926262</c:v>
                </c:pt>
                <c:pt idx="782">
                  <c:v>58.411101706941629</c:v>
                </c:pt>
                <c:pt idx="783">
                  <c:v>58.408786288957046</c:v>
                </c:pt>
                <c:pt idx="784">
                  <c:v>58.406470870972441</c:v>
                </c:pt>
                <c:pt idx="785">
                  <c:v>58.404155452987858</c:v>
                </c:pt>
                <c:pt idx="786">
                  <c:v>58.401840035003239</c:v>
                </c:pt>
                <c:pt idx="787">
                  <c:v>58.399524617018614</c:v>
                </c:pt>
                <c:pt idx="788">
                  <c:v>58.397209199034037</c:v>
                </c:pt>
                <c:pt idx="789">
                  <c:v>58.387455361986909</c:v>
                </c:pt>
                <c:pt idx="790">
                  <c:v>58.392385153269885</c:v>
                </c:pt>
                <c:pt idx="791">
                  <c:v>58.389078611842351</c:v>
                </c:pt>
                <c:pt idx="792">
                  <c:v>58.378563321073408</c:v>
                </c:pt>
                <c:pt idx="793">
                  <c:v>58.375972313602034</c:v>
                </c:pt>
                <c:pt idx="794">
                  <c:v>58.373381306130689</c:v>
                </c:pt>
                <c:pt idx="795">
                  <c:v>58.370790298659315</c:v>
                </c:pt>
                <c:pt idx="796">
                  <c:v>58.36819929118797</c:v>
                </c:pt>
                <c:pt idx="797">
                  <c:v>58.365608283716611</c:v>
                </c:pt>
                <c:pt idx="798">
                  <c:v>58.363017276245266</c:v>
                </c:pt>
                <c:pt idx="799">
                  <c:v>58.361583359548561</c:v>
                </c:pt>
                <c:pt idx="800">
                  <c:v>58.357841454959278</c:v>
                </c:pt>
                <c:pt idx="801">
                  <c:v>58.355525721119726</c:v>
                </c:pt>
                <c:pt idx="802">
                  <c:v>58.353209987280188</c:v>
                </c:pt>
                <c:pt idx="803">
                  <c:v>58.350894253440657</c:v>
                </c:pt>
                <c:pt idx="804">
                  <c:v>58.348578519601134</c:v>
                </c:pt>
                <c:pt idx="805">
                  <c:v>58.346262785761596</c:v>
                </c:pt>
                <c:pt idx="806">
                  <c:v>58.343947051922065</c:v>
                </c:pt>
                <c:pt idx="807">
                  <c:v>58.341631318082555</c:v>
                </c:pt>
                <c:pt idx="808">
                  <c:v>58.339315584243003</c:v>
                </c:pt>
                <c:pt idx="809">
                  <c:v>58.33177619433819</c:v>
                </c:pt>
                <c:pt idx="810">
                  <c:v>58.334657870867623</c:v>
                </c:pt>
                <c:pt idx="811">
                  <c:v>58.331184238661592</c:v>
                </c:pt>
                <c:pt idx="812">
                  <c:v>58.327710606455597</c:v>
                </c:pt>
                <c:pt idx="813">
                  <c:v>58.324236974249587</c:v>
                </c:pt>
                <c:pt idx="814">
                  <c:v>58.320763342043556</c:v>
                </c:pt>
                <c:pt idx="815">
                  <c:v>58.31728970983756</c:v>
                </c:pt>
                <c:pt idx="816">
                  <c:v>58.31381607763155</c:v>
                </c:pt>
                <c:pt idx="817">
                  <c:v>58.310342445425512</c:v>
                </c:pt>
                <c:pt idx="818">
                  <c:v>58.306868813219516</c:v>
                </c:pt>
                <c:pt idx="819">
                  <c:v>58.303394658656394</c:v>
                </c:pt>
                <c:pt idx="820">
                  <c:v>58.299921546202214</c:v>
                </c:pt>
                <c:pt idx="821">
                  <c:v>58.29644779820655</c:v>
                </c:pt>
                <c:pt idx="822">
                  <c:v>58.292974050210844</c:v>
                </c:pt>
                <c:pt idx="823">
                  <c:v>58.289500302215181</c:v>
                </c:pt>
                <c:pt idx="824">
                  <c:v>58.286026554219475</c:v>
                </c:pt>
                <c:pt idx="825">
                  <c:v>58.282552806223805</c:v>
                </c:pt>
                <c:pt idx="826">
                  <c:v>58.279079058228142</c:v>
                </c:pt>
                <c:pt idx="827">
                  <c:v>58.275605310232429</c:v>
                </c:pt>
                <c:pt idx="828">
                  <c:v>58.272131562236773</c:v>
                </c:pt>
                <c:pt idx="829">
                  <c:v>58.268658075425684</c:v>
                </c:pt>
                <c:pt idx="830">
                  <c:v>58.265184067557676</c:v>
                </c:pt>
                <c:pt idx="831">
                  <c:v>58.261710377457817</c:v>
                </c:pt>
                <c:pt idx="832">
                  <c:v>58.258236687357943</c:v>
                </c:pt>
                <c:pt idx="833">
                  <c:v>58.254762997258048</c:v>
                </c:pt>
                <c:pt idx="834">
                  <c:v>58.25128930715816</c:v>
                </c:pt>
                <c:pt idx="835">
                  <c:v>58.247815617058272</c:v>
                </c:pt>
                <c:pt idx="836">
                  <c:v>58.244341926958384</c:v>
                </c:pt>
                <c:pt idx="837">
                  <c:v>58.240868236858503</c:v>
                </c:pt>
                <c:pt idx="838">
                  <c:v>58.237394546758615</c:v>
                </c:pt>
                <c:pt idx="839">
                  <c:v>58.239144510883179</c:v>
                </c:pt>
                <c:pt idx="840">
                  <c:v>58.230473411979808</c:v>
                </c:pt>
                <c:pt idx="841">
                  <c:v>58.228157608098641</c:v>
                </c:pt>
                <c:pt idx="842">
                  <c:v>58.22584180421746</c:v>
                </c:pt>
                <c:pt idx="843">
                  <c:v>58.223526000336321</c:v>
                </c:pt>
                <c:pt idx="844">
                  <c:v>58.221210196455154</c:v>
                </c:pt>
                <c:pt idx="845">
                  <c:v>58.218894392573986</c:v>
                </c:pt>
                <c:pt idx="846">
                  <c:v>58.216578588692791</c:v>
                </c:pt>
                <c:pt idx="847">
                  <c:v>58.214262784811652</c:v>
                </c:pt>
                <c:pt idx="848">
                  <c:v>58.21194698093047</c:v>
                </c:pt>
                <c:pt idx="849">
                  <c:v>58.205941351811589</c:v>
                </c:pt>
                <c:pt idx="850">
                  <c:v>58.207293022648109</c:v>
                </c:pt>
                <c:pt idx="851">
                  <c:v>58.203983862321387</c:v>
                </c:pt>
                <c:pt idx="852">
                  <c:v>58.200674701994657</c:v>
                </c:pt>
                <c:pt idx="853">
                  <c:v>58.197365541667921</c:v>
                </c:pt>
                <c:pt idx="854">
                  <c:v>58.194056381341227</c:v>
                </c:pt>
                <c:pt idx="855">
                  <c:v>58.190747221014519</c:v>
                </c:pt>
                <c:pt idx="856">
                  <c:v>58.1934232957761</c:v>
                </c:pt>
                <c:pt idx="857">
                  <c:v>58.18421052631578</c:v>
                </c:pt>
                <c:pt idx="858">
                  <c:v>58.18421052631578</c:v>
                </c:pt>
                <c:pt idx="859">
                  <c:v>58.178802071458435</c:v>
                </c:pt>
                <c:pt idx="860">
                  <c:v>58.184137580039454</c:v>
                </c:pt>
                <c:pt idx="861">
                  <c:v>58.180663947833409</c:v>
                </c:pt>
                <c:pt idx="862">
                  <c:v>58.177190315627413</c:v>
                </c:pt>
                <c:pt idx="863">
                  <c:v>58.173716683421418</c:v>
                </c:pt>
                <c:pt idx="864">
                  <c:v>58.170243051215387</c:v>
                </c:pt>
                <c:pt idx="865">
                  <c:v>58.166769419009377</c:v>
                </c:pt>
                <c:pt idx="866">
                  <c:v>58.163295786803381</c:v>
                </c:pt>
                <c:pt idx="867">
                  <c:v>58.159822154597343</c:v>
                </c:pt>
                <c:pt idx="868">
                  <c:v>58.156348522391333</c:v>
                </c:pt>
                <c:pt idx="869">
                  <c:v>58.15809683962371</c:v>
                </c:pt>
                <c:pt idx="870">
                  <c:v>58.149425377794515</c:v>
                </c:pt>
                <c:pt idx="871">
                  <c:v>58.147109496718606</c:v>
                </c:pt>
                <c:pt idx="872">
                  <c:v>58.144793615642676</c:v>
                </c:pt>
                <c:pt idx="873">
                  <c:v>58.142477734566789</c:v>
                </c:pt>
                <c:pt idx="874">
                  <c:v>58.140161853490859</c:v>
                </c:pt>
                <c:pt idx="875">
                  <c:v>58.137845972414922</c:v>
                </c:pt>
                <c:pt idx="876">
                  <c:v>58.135530091339028</c:v>
                </c:pt>
                <c:pt idx="877">
                  <c:v>58.133214210263098</c:v>
                </c:pt>
                <c:pt idx="878">
                  <c:v>58.130898329187211</c:v>
                </c:pt>
                <c:pt idx="879">
                  <c:v>58.128582622205869</c:v>
                </c:pt>
                <c:pt idx="880">
                  <c:v>58.126266567845896</c:v>
                </c:pt>
                <c:pt idx="881">
                  <c:v>58.123950725368005</c:v>
                </c:pt>
                <c:pt idx="882">
                  <c:v>58.121634882890106</c:v>
                </c:pt>
                <c:pt idx="883">
                  <c:v>58.119319040412201</c:v>
                </c:pt>
                <c:pt idx="884">
                  <c:v>58.117003197934302</c:v>
                </c:pt>
                <c:pt idx="885">
                  <c:v>58.114687355456404</c:v>
                </c:pt>
                <c:pt idx="886">
                  <c:v>58.112371512978498</c:v>
                </c:pt>
                <c:pt idx="887">
                  <c:v>58.110055670500614</c:v>
                </c:pt>
                <c:pt idx="888">
                  <c:v>58.107739828022709</c:v>
                </c:pt>
                <c:pt idx="889">
                  <c:v>58.094979042146889</c:v>
                </c:pt>
                <c:pt idx="890">
                  <c:v>58.103059513466818</c:v>
                </c:pt>
                <c:pt idx="891">
                  <c:v>58.09842797574494</c:v>
                </c:pt>
                <c:pt idx="892">
                  <c:v>58.093796438023062</c:v>
                </c:pt>
                <c:pt idx="893">
                  <c:v>58.089164900301185</c:v>
                </c:pt>
                <c:pt idx="894">
                  <c:v>58.084533362579336</c:v>
                </c:pt>
                <c:pt idx="895">
                  <c:v>58.079901824857458</c:v>
                </c:pt>
                <c:pt idx="896">
                  <c:v>58.075270287135581</c:v>
                </c:pt>
                <c:pt idx="897">
                  <c:v>58.070638749413703</c:v>
                </c:pt>
                <c:pt idx="898">
                  <c:v>58.066007211691861</c:v>
                </c:pt>
                <c:pt idx="899">
                  <c:v>58.071821281466555</c:v>
                </c:pt>
                <c:pt idx="900">
                  <c:v>58.056792768940134</c:v>
                </c:pt>
                <c:pt idx="901">
                  <c:v>58.054477073696162</c:v>
                </c:pt>
                <c:pt idx="902">
                  <c:v>58.052161378452226</c:v>
                </c:pt>
                <c:pt idx="903">
                  <c:v>58.049845683208254</c:v>
                </c:pt>
                <c:pt idx="904">
                  <c:v>58.047529987964261</c:v>
                </c:pt>
                <c:pt idx="905">
                  <c:v>58.045214292720296</c:v>
                </c:pt>
                <c:pt idx="906">
                  <c:v>58.042898597476352</c:v>
                </c:pt>
                <c:pt idx="907">
                  <c:v>58.040582902232387</c:v>
                </c:pt>
                <c:pt idx="908">
                  <c:v>58.038267206988394</c:v>
                </c:pt>
                <c:pt idx="909">
                  <c:v>58.030730551850738</c:v>
                </c:pt>
                <c:pt idx="910">
                  <c:v>58.033611510764381</c:v>
                </c:pt>
                <c:pt idx="911">
                  <c:v>58.030138399516382</c:v>
                </c:pt>
                <c:pt idx="912">
                  <c:v>58.026665288268376</c:v>
                </c:pt>
                <c:pt idx="913">
                  <c:v>58.023192177020356</c:v>
                </c:pt>
                <c:pt idx="914">
                  <c:v>58.019719065772357</c:v>
                </c:pt>
                <c:pt idx="915">
                  <c:v>58.016245954524351</c:v>
                </c:pt>
                <c:pt idx="916">
                  <c:v>58.012772843276352</c:v>
                </c:pt>
                <c:pt idx="917">
                  <c:v>58.009299732028332</c:v>
                </c:pt>
                <c:pt idx="918">
                  <c:v>58.005826620780319</c:v>
                </c:pt>
                <c:pt idx="919">
                  <c:v>58.000687897201239</c:v>
                </c:pt>
                <c:pt idx="920">
                  <c:v>57.998863411691218</c:v>
                </c:pt>
                <c:pt idx="921">
                  <c:v>57.994511683559239</c:v>
                </c:pt>
                <c:pt idx="922">
                  <c:v>57.994271087191372</c:v>
                </c:pt>
                <c:pt idx="923">
                  <c:v>57.986802266936557</c:v>
                </c:pt>
                <c:pt idx="924">
                  <c:v>57.985224602919686</c:v>
                </c:pt>
                <c:pt idx="925">
                  <c:v>57.983646938902822</c:v>
                </c:pt>
                <c:pt idx="926">
                  <c:v>57.982069274885951</c:v>
                </c:pt>
                <c:pt idx="927">
                  <c:v>57.980491610869045</c:v>
                </c:pt>
                <c:pt idx="928">
                  <c:v>57.978913946852181</c:v>
                </c:pt>
                <c:pt idx="929">
                  <c:v>57.970383421745012</c:v>
                </c:pt>
                <c:pt idx="930">
                  <c:v>57.975721962314161</c:v>
                </c:pt>
                <c:pt idx="931">
                  <c:v>57.97224827221428</c:v>
                </c:pt>
                <c:pt idx="932">
                  <c:v>57.968774582114392</c:v>
                </c:pt>
                <c:pt idx="933">
                  <c:v>57.96530089201449</c:v>
                </c:pt>
                <c:pt idx="934">
                  <c:v>57.961827201914652</c:v>
                </c:pt>
                <c:pt idx="935">
                  <c:v>57.958353511814764</c:v>
                </c:pt>
                <c:pt idx="936">
                  <c:v>57.954879821714869</c:v>
                </c:pt>
                <c:pt idx="937">
                  <c:v>57.951406131614981</c:v>
                </c:pt>
                <c:pt idx="938">
                  <c:v>57.947932441515107</c:v>
                </c:pt>
                <c:pt idx="939">
                  <c:v>57.949684608993039</c:v>
                </c:pt>
                <c:pt idx="940">
                  <c:v>57.94100746128872</c:v>
                </c:pt>
                <c:pt idx="941">
                  <c:v>57.938692390501068</c:v>
                </c:pt>
                <c:pt idx="942">
                  <c:v>57.936377319713429</c:v>
                </c:pt>
                <c:pt idx="943">
                  <c:v>57.934062248925791</c:v>
                </c:pt>
                <c:pt idx="944">
                  <c:v>57.931747178138146</c:v>
                </c:pt>
                <c:pt idx="945">
                  <c:v>57.9294321073505</c:v>
                </c:pt>
                <c:pt idx="946">
                  <c:v>57.927117036562862</c:v>
                </c:pt>
                <c:pt idx="947">
                  <c:v>57.924801965775252</c:v>
                </c:pt>
                <c:pt idx="948">
                  <c:v>57.922486894987614</c:v>
                </c:pt>
                <c:pt idx="949">
                  <c:v>57.920169182575641</c:v>
                </c:pt>
                <c:pt idx="950">
                  <c:v>57.917856744038566</c:v>
                </c:pt>
                <c:pt idx="951">
                  <c:v>57.915541087388874</c:v>
                </c:pt>
                <c:pt idx="952">
                  <c:v>57.913225430739132</c:v>
                </c:pt>
                <c:pt idx="953">
                  <c:v>57.910909774089461</c:v>
                </c:pt>
                <c:pt idx="954">
                  <c:v>57.908594117439769</c:v>
                </c:pt>
                <c:pt idx="955">
                  <c:v>57.906278460790084</c:v>
                </c:pt>
                <c:pt idx="956">
                  <c:v>57.903962804140399</c:v>
                </c:pt>
                <c:pt idx="957">
                  <c:v>57.901647147490706</c:v>
                </c:pt>
                <c:pt idx="958">
                  <c:v>57.899331490841021</c:v>
                </c:pt>
                <c:pt idx="959">
                  <c:v>57.891797420112709</c:v>
                </c:pt>
                <c:pt idx="960">
                  <c:v>57.894681850260774</c:v>
                </c:pt>
                <c:pt idx="961">
                  <c:v>57.891208681136256</c:v>
                </c:pt>
                <c:pt idx="962">
                  <c:v>57.88773551201173</c:v>
                </c:pt>
                <c:pt idx="963">
                  <c:v>57.88426234288724</c:v>
                </c:pt>
                <c:pt idx="964">
                  <c:v>57.880789173762714</c:v>
                </c:pt>
                <c:pt idx="965">
                  <c:v>57.877316004638182</c:v>
                </c:pt>
                <c:pt idx="966">
                  <c:v>57.873842835513692</c:v>
                </c:pt>
                <c:pt idx="967">
                  <c:v>57.870369666389166</c:v>
                </c:pt>
                <c:pt idx="968">
                  <c:v>57.866896497264655</c:v>
                </c:pt>
                <c:pt idx="969">
                  <c:v>57.863420979802726</c:v>
                </c:pt>
                <c:pt idx="970">
                  <c:v>57.859950151548325</c:v>
                </c:pt>
                <c:pt idx="971">
                  <c:v>57.856476461448445</c:v>
                </c:pt>
                <c:pt idx="972">
                  <c:v>57.85300277134855</c:v>
                </c:pt>
                <c:pt idx="973">
                  <c:v>57.849529081248662</c:v>
                </c:pt>
                <c:pt idx="974">
                  <c:v>57.846055391148774</c:v>
                </c:pt>
                <c:pt idx="975">
                  <c:v>57.842581701048893</c:v>
                </c:pt>
                <c:pt idx="976">
                  <c:v>57.839108010949012</c:v>
                </c:pt>
                <c:pt idx="977">
                  <c:v>57.835634320849124</c:v>
                </c:pt>
                <c:pt idx="978">
                  <c:v>57.832160630749229</c:v>
                </c:pt>
                <c:pt idx="979">
                  <c:v>57.826872086339023</c:v>
                </c:pt>
                <c:pt idx="980">
                  <c:v>57.825207124008948</c:v>
                </c:pt>
                <c:pt idx="981">
                  <c:v>57.821306000848061</c:v>
                </c:pt>
                <c:pt idx="982">
                  <c:v>57.817404877687174</c:v>
                </c:pt>
                <c:pt idx="983">
                  <c:v>57.813503754526316</c:v>
                </c:pt>
                <c:pt idx="984">
                  <c:v>57.809602631365429</c:v>
                </c:pt>
                <c:pt idx="985">
                  <c:v>57.805701508204542</c:v>
                </c:pt>
                <c:pt idx="986">
                  <c:v>57.801800385043656</c:v>
                </c:pt>
                <c:pt idx="987">
                  <c:v>57.797899261882812</c:v>
                </c:pt>
                <c:pt idx="988">
                  <c:v>57.797423729750427</c:v>
                </c:pt>
                <c:pt idx="989">
                  <c:v>57.790296551576759</c:v>
                </c:pt>
                <c:pt idx="990">
                  <c:v>57.790492945366559</c:v>
                </c:pt>
                <c:pt idx="991">
                  <c:v>57.78817710288866</c:v>
                </c:pt>
                <c:pt idx="992">
                  <c:v>57.785861260410762</c:v>
                </c:pt>
                <c:pt idx="993">
                  <c:v>57.783545417932871</c:v>
                </c:pt>
                <c:pt idx="994">
                  <c:v>57.781229575454965</c:v>
                </c:pt>
                <c:pt idx="995">
                  <c:v>57.778913732977067</c:v>
                </c:pt>
                <c:pt idx="996">
                  <c:v>57.776597890499168</c:v>
                </c:pt>
                <c:pt idx="997">
                  <c:v>57.774282048021263</c:v>
                </c:pt>
                <c:pt idx="998">
                  <c:v>57.771966205543364</c:v>
                </c:pt>
                <c:pt idx="999">
                  <c:v>57.769651026673316</c:v>
                </c:pt>
                <c:pt idx="1000">
                  <c:v>57.767334522697908</c:v>
                </c:pt>
                <c:pt idx="1001">
                  <c:v>57.765018827453943</c:v>
                </c:pt>
                <c:pt idx="1002">
                  <c:v>57.762703132209992</c:v>
                </c:pt>
                <c:pt idx="1003">
                  <c:v>57.76038743696602</c:v>
                </c:pt>
                <c:pt idx="1004">
                  <c:v>57.758071741722027</c:v>
                </c:pt>
                <c:pt idx="1005">
                  <c:v>57.755756046478055</c:v>
                </c:pt>
                <c:pt idx="1006">
                  <c:v>57.753440351234119</c:v>
                </c:pt>
                <c:pt idx="1007">
                  <c:v>57.751124655990147</c:v>
                </c:pt>
                <c:pt idx="1008">
                  <c:v>57.748808960746153</c:v>
                </c:pt>
                <c:pt idx="1009">
                  <c:v>57.741274424575593</c:v>
                </c:pt>
                <c:pt idx="1010">
                  <c:v>57.744160973991562</c:v>
                </c:pt>
                <c:pt idx="1011">
                  <c:v>57.740687399677491</c:v>
                </c:pt>
                <c:pt idx="1012">
                  <c:v>57.737213825363412</c:v>
                </c:pt>
                <c:pt idx="1013">
                  <c:v>57.733740251049326</c:v>
                </c:pt>
                <c:pt idx="1014">
                  <c:v>57.730266676735241</c:v>
                </c:pt>
                <c:pt idx="1015">
                  <c:v>57.72679310242119</c:v>
                </c:pt>
                <c:pt idx="1016">
                  <c:v>57.723319528107119</c:v>
                </c:pt>
                <c:pt idx="1017">
                  <c:v>57.719845953793033</c:v>
                </c:pt>
                <c:pt idx="1018">
                  <c:v>57.716372379478962</c:v>
                </c:pt>
                <c:pt idx="1019">
                  <c:v>57.718116373639916</c:v>
                </c:pt>
                <c:pt idx="1020">
                  <c:v>57.709441438015787</c:v>
                </c:pt>
                <c:pt idx="1021">
                  <c:v>57.70712551834054</c:v>
                </c:pt>
                <c:pt idx="1022">
                  <c:v>57.704809598665342</c:v>
                </c:pt>
                <c:pt idx="1023">
                  <c:v>57.702493678990095</c:v>
                </c:pt>
                <c:pt idx="1024">
                  <c:v>57.700177759314883</c:v>
                </c:pt>
                <c:pt idx="1025">
                  <c:v>57.69786183963965</c:v>
                </c:pt>
                <c:pt idx="1026">
                  <c:v>57.695545919964445</c:v>
                </c:pt>
                <c:pt idx="1027">
                  <c:v>57.693230000289198</c:v>
                </c:pt>
                <c:pt idx="1028">
                  <c:v>57.690914080614007</c:v>
                </c:pt>
                <c:pt idx="1029">
                  <c:v>57.683382177008745</c:v>
                </c:pt>
                <c:pt idx="1030">
                  <c:v>57.686265654851034</c:v>
                </c:pt>
                <c:pt idx="1031">
                  <c:v>57.682792543603021</c:v>
                </c:pt>
                <c:pt idx="1032">
                  <c:v>57.67931943235498</c:v>
                </c:pt>
                <c:pt idx="1033">
                  <c:v>57.675846321106974</c:v>
                </c:pt>
                <c:pt idx="1034">
                  <c:v>57.672373209858961</c:v>
                </c:pt>
                <c:pt idx="1035">
                  <c:v>57.668900098610955</c:v>
                </c:pt>
                <c:pt idx="1036">
                  <c:v>57.665426987362956</c:v>
                </c:pt>
                <c:pt idx="1037">
                  <c:v>57.66195387611495</c:v>
                </c:pt>
                <c:pt idx="1038">
                  <c:v>57.658480764866951</c:v>
                </c:pt>
                <c:pt idx="1039">
                  <c:v>57.660223222213212</c:v>
                </c:pt>
                <c:pt idx="1040">
                  <c:v>57.651549201108679</c:v>
                </c:pt>
                <c:pt idx="1041">
                  <c:v>57.649233358630767</c:v>
                </c:pt>
                <c:pt idx="1042">
                  <c:v>57.646917516152875</c:v>
                </c:pt>
                <c:pt idx="1043">
                  <c:v>57.644601673674977</c:v>
                </c:pt>
                <c:pt idx="1044">
                  <c:v>57.642285831197086</c:v>
                </c:pt>
                <c:pt idx="1045">
                  <c:v>57.639969988719173</c:v>
                </c:pt>
                <c:pt idx="1046">
                  <c:v>57.637654146241289</c:v>
                </c:pt>
                <c:pt idx="1047">
                  <c:v>57.635338303763383</c:v>
                </c:pt>
                <c:pt idx="1048">
                  <c:v>57.633022461285485</c:v>
                </c:pt>
                <c:pt idx="1049">
                  <c:v>57.616815625533533</c:v>
                </c:pt>
                <c:pt idx="1050">
                  <c:v>57.62833228583419</c:v>
                </c:pt>
                <c:pt idx="1051">
                  <c:v>57.62139877266079</c:v>
                </c:pt>
                <c:pt idx="1052">
                  <c:v>57.614465259487368</c:v>
                </c:pt>
                <c:pt idx="1053">
                  <c:v>57.607531746313953</c:v>
                </c:pt>
                <c:pt idx="1054">
                  <c:v>57.614481349860291</c:v>
                </c:pt>
                <c:pt idx="1055">
                  <c:v>57.593683209335566</c:v>
                </c:pt>
                <c:pt idx="1056">
                  <c:v>57.593683209335566</c:v>
                </c:pt>
                <c:pt idx="1057">
                  <c:v>57.593683209335566</c:v>
                </c:pt>
                <c:pt idx="1058">
                  <c:v>57.593683209335566</c:v>
                </c:pt>
                <c:pt idx="1059">
                  <c:v>57.584407676598339</c:v>
                </c:pt>
                <c:pt idx="1060">
                  <c:v>57.593639209260971</c:v>
                </c:pt>
                <c:pt idx="1061">
                  <c:v>57.590165519161076</c:v>
                </c:pt>
                <c:pt idx="1062">
                  <c:v>57.58669182906123</c:v>
                </c:pt>
                <c:pt idx="1063">
                  <c:v>57.583218138961342</c:v>
                </c:pt>
                <c:pt idx="1064">
                  <c:v>57.579744448861447</c:v>
                </c:pt>
                <c:pt idx="1065">
                  <c:v>57.576270758761559</c:v>
                </c:pt>
                <c:pt idx="1066">
                  <c:v>57.572797068661671</c:v>
                </c:pt>
                <c:pt idx="1067">
                  <c:v>57.569323378561798</c:v>
                </c:pt>
                <c:pt idx="1068">
                  <c:v>57.565849688461903</c:v>
                </c:pt>
                <c:pt idx="1069">
                  <c:v>57.56237625925327</c:v>
                </c:pt>
                <c:pt idx="1070">
                  <c:v>57.558902308995464</c:v>
                </c:pt>
                <c:pt idx="1071">
                  <c:v>57.555428676789468</c:v>
                </c:pt>
                <c:pt idx="1072">
                  <c:v>57.551955044583416</c:v>
                </c:pt>
                <c:pt idx="1073">
                  <c:v>57.54848141237742</c:v>
                </c:pt>
                <c:pt idx="1074">
                  <c:v>57.545007780171417</c:v>
                </c:pt>
                <c:pt idx="1075">
                  <c:v>57.541534147965379</c:v>
                </c:pt>
                <c:pt idx="1076">
                  <c:v>57.538060515759383</c:v>
                </c:pt>
                <c:pt idx="1077">
                  <c:v>57.534586883553388</c:v>
                </c:pt>
                <c:pt idx="1078">
                  <c:v>57.531113251347342</c:v>
                </c:pt>
                <c:pt idx="1079">
                  <c:v>57.532859582076078</c:v>
                </c:pt>
                <c:pt idx="1080">
                  <c:v>57.52418046548862</c:v>
                </c:pt>
                <c:pt idx="1081">
                  <c:v>57.521865117546866</c:v>
                </c:pt>
                <c:pt idx="1082">
                  <c:v>57.519549769605071</c:v>
                </c:pt>
                <c:pt idx="1083">
                  <c:v>57.517234421663296</c:v>
                </c:pt>
                <c:pt idx="1084">
                  <c:v>57.514919073721536</c:v>
                </c:pt>
                <c:pt idx="1085">
                  <c:v>57.512603725779741</c:v>
                </c:pt>
                <c:pt idx="1086">
                  <c:v>57.510288377837959</c:v>
                </c:pt>
                <c:pt idx="1087">
                  <c:v>57.507973029896199</c:v>
                </c:pt>
                <c:pt idx="1088">
                  <c:v>57.505657681954425</c:v>
                </c:pt>
                <c:pt idx="1089">
                  <c:v>57.503340279572733</c:v>
                </c:pt>
                <c:pt idx="1090">
                  <c:v>57.501026981055539</c:v>
                </c:pt>
                <c:pt idx="1091">
                  <c:v>57.498711177174357</c:v>
                </c:pt>
                <c:pt idx="1092">
                  <c:v>57.496395373293183</c:v>
                </c:pt>
                <c:pt idx="1093">
                  <c:v>57.494079569412015</c:v>
                </c:pt>
                <c:pt idx="1094">
                  <c:v>57.49176376553082</c:v>
                </c:pt>
                <c:pt idx="1095">
                  <c:v>57.489447961649695</c:v>
                </c:pt>
                <c:pt idx="1096">
                  <c:v>57.487132157768514</c:v>
                </c:pt>
                <c:pt idx="1097">
                  <c:v>57.484816353887346</c:v>
                </c:pt>
                <c:pt idx="1098">
                  <c:v>57.482500550006165</c:v>
                </c:pt>
                <c:pt idx="1099">
                  <c:v>57.474967933240038</c:v>
                </c:pt>
                <c:pt idx="1100">
                  <c:v>57.47785639847649</c:v>
                </c:pt>
                <c:pt idx="1101">
                  <c:v>57.474382708376602</c:v>
                </c:pt>
                <c:pt idx="1102">
                  <c:v>57.470909018276714</c:v>
                </c:pt>
                <c:pt idx="1103">
                  <c:v>57.467435328176833</c:v>
                </c:pt>
                <c:pt idx="1104">
                  <c:v>57.463961638076945</c:v>
                </c:pt>
                <c:pt idx="1105">
                  <c:v>57.460487947977043</c:v>
                </c:pt>
                <c:pt idx="1106">
                  <c:v>57.457014257877162</c:v>
                </c:pt>
                <c:pt idx="1107">
                  <c:v>57.453540567777274</c:v>
                </c:pt>
                <c:pt idx="1108">
                  <c:v>57.450066877677401</c:v>
                </c:pt>
                <c:pt idx="1109">
                  <c:v>57.451814783442387</c:v>
                </c:pt>
                <c:pt idx="1110">
                  <c:v>57.443132050781365</c:v>
                </c:pt>
                <c:pt idx="1111">
                  <c:v>57.440817127178576</c:v>
                </c:pt>
                <c:pt idx="1112">
                  <c:v>57.438502203575801</c:v>
                </c:pt>
                <c:pt idx="1113">
                  <c:v>57.436187279973062</c:v>
                </c:pt>
                <c:pt idx="1114">
                  <c:v>57.433872356370287</c:v>
                </c:pt>
                <c:pt idx="1115">
                  <c:v>57.431557432767512</c:v>
                </c:pt>
                <c:pt idx="1116">
                  <c:v>57.429242509164766</c:v>
                </c:pt>
                <c:pt idx="1117">
                  <c:v>57.426927585561991</c:v>
                </c:pt>
                <c:pt idx="1118">
                  <c:v>57.424612661959209</c:v>
                </c:pt>
                <c:pt idx="1119">
                  <c:v>57.416178290901051</c:v>
                </c:pt>
                <c:pt idx="1120">
                  <c:v>57.419968399607498</c:v>
                </c:pt>
                <c:pt idx="1121">
                  <c:v>57.415731456516362</c:v>
                </c:pt>
                <c:pt idx="1122">
                  <c:v>57.411494513425218</c:v>
                </c:pt>
                <c:pt idx="1123">
                  <c:v>57.407257570334068</c:v>
                </c:pt>
                <c:pt idx="1124">
                  <c:v>57.403020627242938</c:v>
                </c:pt>
                <c:pt idx="1125">
                  <c:v>57.408403595472635</c:v>
                </c:pt>
                <c:pt idx="1126">
                  <c:v>57.396841751901704</c:v>
                </c:pt>
                <c:pt idx="1127">
                  <c:v>57.396841751901704</c:v>
                </c:pt>
                <c:pt idx="1128">
                  <c:v>57.396841751901704</c:v>
                </c:pt>
                <c:pt idx="1129">
                  <c:v>57.388377012368828</c:v>
                </c:pt>
                <c:pt idx="1130">
                  <c:v>57.396815698791713</c:v>
                </c:pt>
                <c:pt idx="1131">
                  <c:v>57.393341950796049</c:v>
                </c:pt>
                <c:pt idx="1132">
                  <c:v>57.389868202800386</c:v>
                </c:pt>
                <c:pt idx="1133">
                  <c:v>57.38639445480468</c:v>
                </c:pt>
                <c:pt idx="1134">
                  <c:v>57.382920706809017</c:v>
                </c:pt>
                <c:pt idx="1135">
                  <c:v>57.379446958813304</c:v>
                </c:pt>
                <c:pt idx="1136">
                  <c:v>57.375973210817641</c:v>
                </c:pt>
                <c:pt idx="1137">
                  <c:v>57.372499462821949</c:v>
                </c:pt>
                <c:pt idx="1138">
                  <c:v>57.369025714826272</c:v>
                </c:pt>
                <c:pt idx="1139">
                  <c:v>57.36555509554838</c:v>
                </c:pt>
                <c:pt idx="1140">
                  <c:v>57.362078224160342</c:v>
                </c:pt>
                <c:pt idx="1141">
                  <c:v>57.358605170786916</c:v>
                </c:pt>
                <c:pt idx="1142">
                  <c:v>57.355132117413497</c:v>
                </c:pt>
                <c:pt idx="1143">
                  <c:v>57.351659064040042</c:v>
                </c:pt>
                <c:pt idx="1144">
                  <c:v>57.348186010666616</c:v>
                </c:pt>
                <c:pt idx="1145">
                  <c:v>57.344712957293211</c:v>
                </c:pt>
                <c:pt idx="1146">
                  <c:v>57.34123990391975</c:v>
                </c:pt>
                <c:pt idx="1147">
                  <c:v>57.337766850546323</c:v>
                </c:pt>
                <c:pt idx="1148">
                  <c:v>57.334293797172876</c:v>
                </c:pt>
                <c:pt idx="1149">
                  <c:v>57.33603215109212</c:v>
                </c:pt>
                <c:pt idx="1150">
                  <c:v>57.327354440822894</c:v>
                </c:pt>
                <c:pt idx="1151">
                  <c:v>57.32503859834501</c:v>
                </c:pt>
                <c:pt idx="1152">
                  <c:v>57.322722755867105</c:v>
                </c:pt>
                <c:pt idx="1153">
                  <c:v>57.320406913389199</c:v>
                </c:pt>
                <c:pt idx="1154">
                  <c:v>57.318091070911315</c:v>
                </c:pt>
                <c:pt idx="1155">
                  <c:v>57.315775228433409</c:v>
                </c:pt>
                <c:pt idx="1156">
                  <c:v>57.313459385955504</c:v>
                </c:pt>
                <c:pt idx="1157">
                  <c:v>57.311143543477613</c:v>
                </c:pt>
                <c:pt idx="1158">
                  <c:v>57.308827700999707</c:v>
                </c:pt>
                <c:pt idx="1159">
                  <c:v>57.301297949917341</c:v>
                </c:pt>
                <c:pt idx="1160">
                  <c:v>57.30418926159507</c:v>
                </c:pt>
                <c:pt idx="1161">
                  <c:v>57.300715513599378</c:v>
                </c:pt>
                <c:pt idx="1162">
                  <c:v>57.297241765603715</c:v>
                </c:pt>
                <c:pt idx="1163">
                  <c:v>57.293768017608038</c:v>
                </c:pt>
                <c:pt idx="1164">
                  <c:v>57.290294269612339</c:v>
                </c:pt>
                <c:pt idx="1165">
                  <c:v>57.286820521616669</c:v>
                </c:pt>
                <c:pt idx="1166">
                  <c:v>57.28334677362097</c:v>
                </c:pt>
                <c:pt idx="1167">
                  <c:v>57.279873025625292</c:v>
                </c:pt>
                <c:pt idx="1168">
                  <c:v>57.276399277629594</c:v>
                </c:pt>
                <c:pt idx="1169">
                  <c:v>57.278140188126002</c:v>
                </c:pt>
                <c:pt idx="1170">
                  <c:v>57.269458729954756</c:v>
                </c:pt>
                <c:pt idx="1171">
                  <c:v>57.267143034710784</c:v>
                </c:pt>
                <c:pt idx="1172">
                  <c:v>57.264827339466819</c:v>
                </c:pt>
                <c:pt idx="1173">
                  <c:v>57.262511644222826</c:v>
                </c:pt>
                <c:pt idx="1174">
                  <c:v>57.26019594897889</c:v>
                </c:pt>
                <c:pt idx="1175">
                  <c:v>57.257880253734918</c:v>
                </c:pt>
                <c:pt idx="1176">
                  <c:v>57.255564558490924</c:v>
                </c:pt>
                <c:pt idx="1177">
                  <c:v>57.253248863246952</c:v>
                </c:pt>
                <c:pt idx="1178">
                  <c:v>57.250933168003002</c:v>
                </c:pt>
                <c:pt idx="1179">
                  <c:v>57.243403239167698</c:v>
                </c:pt>
                <c:pt idx="1180">
                  <c:v>57.246294829893287</c:v>
                </c:pt>
                <c:pt idx="1181">
                  <c:v>57.242821197687292</c:v>
                </c:pt>
                <c:pt idx="1182">
                  <c:v>57.239347565481239</c:v>
                </c:pt>
                <c:pt idx="1183">
                  <c:v>57.235873933275251</c:v>
                </c:pt>
                <c:pt idx="1184">
                  <c:v>57.232400301069241</c:v>
                </c:pt>
                <c:pt idx="1185">
                  <c:v>57.22892666886321</c:v>
                </c:pt>
                <c:pt idx="1186">
                  <c:v>57.2254530366572</c:v>
                </c:pt>
                <c:pt idx="1187">
                  <c:v>57.221979404451204</c:v>
                </c:pt>
                <c:pt idx="1188">
                  <c:v>57.218505772245173</c:v>
                </c:pt>
                <c:pt idx="1189">
                  <c:v>57.21513717756185</c:v>
                </c:pt>
                <c:pt idx="1190">
                  <c:v>57.211558777265822</c:v>
                </c:pt>
                <c:pt idx="1191">
                  <c:v>57.208131333518267</c:v>
                </c:pt>
                <c:pt idx="1192">
                  <c:v>57.204703889770727</c:v>
                </c:pt>
                <c:pt idx="1193">
                  <c:v>57.204618778171771</c:v>
                </c:pt>
                <c:pt idx="1194">
                  <c:v>57.198902909307449</c:v>
                </c:pt>
                <c:pt idx="1195">
                  <c:v>57.197154552705662</c:v>
                </c:pt>
                <c:pt idx="1196">
                  <c:v>57.195406196103882</c:v>
                </c:pt>
                <c:pt idx="1197">
                  <c:v>57.193657839502109</c:v>
                </c:pt>
                <c:pt idx="1198">
                  <c:v>57.191909482900328</c:v>
                </c:pt>
                <c:pt idx="1199">
                  <c:v>57.184320178745196</c:v>
                </c:pt>
                <c:pt idx="1200">
                  <c:v>57.188405293251577</c:v>
                </c:pt>
                <c:pt idx="1201">
                  <c:v>57.184931603151732</c:v>
                </c:pt>
                <c:pt idx="1202">
                  <c:v>57.181457913051844</c:v>
                </c:pt>
                <c:pt idx="1203">
                  <c:v>57.177984222951949</c:v>
                </c:pt>
                <c:pt idx="1204">
                  <c:v>57.174510532852061</c:v>
                </c:pt>
                <c:pt idx="1205">
                  <c:v>57.171036842752173</c:v>
                </c:pt>
                <c:pt idx="1206">
                  <c:v>57.167563152652299</c:v>
                </c:pt>
                <c:pt idx="1207">
                  <c:v>57.164089462552411</c:v>
                </c:pt>
                <c:pt idx="1208">
                  <c:v>57.16061577245253</c:v>
                </c:pt>
                <c:pt idx="1209">
                  <c:v>57.162355568193099</c:v>
                </c:pt>
                <c:pt idx="1210">
                  <c:v>57.153673410230468</c:v>
                </c:pt>
                <c:pt idx="1211">
                  <c:v>57.151357714986496</c:v>
                </c:pt>
                <c:pt idx="1212">
                  <c:v>57.149042019742545</c:v>
                </c:pt>
                <c:pt idx="1213">
                  <c:v>57.146726324498566</c:v>
                </c:pt>
                <c:pt idx="1214">
                  <c:v>57.144410629254594</c:v>
                </c:pt>
                <c:pt idx="1215">
                  <c:v>57.142094934010615</c:v>
                </c:pt>
                <c:pt idx="1216">
                  <c:v>57.139779238766678</c:v>
                </c:pt>
                <c:pt idx="1217">
                  <c:v>57.137463543522692</c:v>
                </c:pt>
                <c:pt idx="1218">
                  <c:v>57.135147848278713</c:v>
                </c:pt>
                <c:pt idx="1219">
                  <c:v>57.127618884398942</c:v>
                </c:pt>
                <c:pt idx="1220">
                  <c:v>57.130511440063948</c:v>
                </c:pt>
                <c:pt idx="1221">
                  <c:v>57.127037807857938</c:v>
                </c:pt>
                <c:pt idx="1222">
                  <c:v>57.123564175651907</c:v>
                </c:pt>
                <c:pt idx="1223">
                  <c:v>57.120090543445912</c:v>
                </c:pt>
                <c:pt idx="1224">
                  <c:v>57.116616911239916</c:v>
                </c:pt>
                <c:pt idx="1225">
                  <c:v>57.113143279033871</c:v>
                </c:pt>
                <c:pt idx="1226">
                  <c:v>57.109669646827875</c:v>
                </c:pt>
                <c:pt idx="1227">
                  <c:v>57.106196014621865</c:v>
                </c:pt>
                <c:pt idx="1228">
                  <c:v>57.102722382415827</c:v>
                </c:pt>
                <c:pt idx="1229">
                  <c:v>57.104461486299677</c:v>
                </c:pt>
                <c:pt idx="1230">
                  <c:v>57.095779942288495</c:v>
                </c:pt>
                <c:pt idx="1231">
                  <c:v>57.093464138407327</c:v>
                </c:pt>
                <c:pt idx="1232">
                  <c:v>57.091148334526146</c:v>
                </c:pt>
                <c:pt idx="1233">
                  <c:v>57.088832530645014</c:v>
                </c:pt>
                <c:pt idx="1234">
                  <c:v>57.086516726763826</c:v>
                </c:pt>
                <c:pt idx="1235">
                  <c:v>57.084200922882658</c:v>
                </c:pt>
                <c:pt idx="1236">
                  <c:v>57.081885119001484</c:v>
                </c:pt>
                <c:pt idx="1237">
                  <c:v>57.079569315120317</c:v>
                </c:pt>
                <c:pt idx="1238">
                  <c:v>57.077253511239178</c:v>
                </c:pt>
                <c:pt idx="1239">
                  <c:v>57.069724416135301</c:v>
                </c:pt>
                <c:pt idx="1240">
                  <c:v>57.072617271468765</c:v>
                </c:pt>
                <c:pt idx="1241">
                  <c:v>57.069143465575344</c:v>
                </c:pt>
                <c:pt idx="1242">
                  <c:v>57.065669659681937</c:v>
                </c:pt>
                <c:pt idx="1243">
                  <c:v>57.062195853788509</c:v>
                </c:pt>
                <c:pt idx="1244">
                  <c:v>57.058722047895152</c:v>
                </c:pt>
                <c:pt idx="1245">
                  <c:v>57.055248242001731</c:v>
                </c:pt>
                <c:pt idx="1246">
                  <c:v>57.051774436108317</c:v>
                </c:pt>
                <c:pt idx="1247">
                  <c:v>57.048300630214889</c:v>
                </c:pt>
                <c:pt idx="1248">
                  <c:v>57.044826824321483</c:v>
                </c:pt>
                <c:pt idx="1249">
                  <c:v>57.040852487547177</c:v>
                </c:pt>
                <c:pt idx="1250">
                  <c:v>57.037878722920986</c:v>
                </c:pt>
                <c:pt idx="1251">
                  <c:v>57.034291929261038</c:v>
                </c:pt>
                <c:pt idx="1252">
                  <c:v>57.030705135601067</c:v>
                </c:pt>
                <c:pt idx="1253">
                  <c:v>57.027118341941105</c:v>
                </c:pt>
                <c:pt idx="1254">
                  <c:v>57.023531548281156</c:v>
                </c:pt>
                <c:pt idx="1255">
                  <c:v>57.0199447546212</c:v>
                </c:pt>
                <c:pt idx="1256">
                  <c:v>57.016357960961194</c:v>
                </c:pt>
                <c:pt idx="1257">
                  <c:v>57.012771167301246</c:v>
                </c:pt>
                <c:pt idx="1258">
                  <c:v>57.00918437364129</c:v>
                </c:pt>
                <c:pt idx="1259">
                  <c:v>57.006621735434685</c:v>
                </c:pt>
                <c:pt idx="1260">
                  <c:v>57.003151574991982</c:v>
                </c:pt>
                <c:pt idx="1261">
                  <c:v>57.000835693916052</c:v>
                </c:pt>
                <c:pt idx="1262">
                  <c:v>56.998519812840165</c:v>
                </c:pt>
                <c:pt idx="1263">
                  <c:v>56.996203931764235</c:v>
                </c:pt>
                <c:pt idx="1264">
                  <c:v>56.993888050688334</c:v>
                </c:pt>
                <c:pt idx="1265">
                  <c:v>56.99157216961239</c:v>
                </c:pt>
                <c:pt idx="1266">
                  <c:v>56.989256288536502</c:v>
                </c:pt>
                <c:pt idx="1267">
                  <c:v>56.986940407460573</c:v>
                </c:pt>
                <c:pt idx="1268">
                  <c:v>56.984624526384643</c:v>
                </c:pt>
                <c:pt idx="1269">
                  <c:v>56.982309481791781</c:v>
                </c:pt>
                <c:pt idx="1270">
                  <c:v>56.979992764728379</c:v>
                </c:pt>
                <c:pt idx="1271">
                  <c:v>56.9776770694844</c:v>
                </c:pt>
                <c:pt idx="1272">
                  <c:v>56.975361374240428</c:v>
                </c:pt>
                <c:pt idx="1273">
                  <c:v>56.973045678996449</c:v>
                </c:pt>
                <c:pt idx="1274">
                  <c:v>56.970729983752499</c:v>
                </c:pt>
                <c:pt idx="1275">
                  <c:v>56.968414288508527</c:v>
                </c:pt>
                <c:pt idx="1276">
                  <c:v>56.966098593264562</c:v>
                </c:pt>
                <c:pt idx="1277">
                  <c:v>56.963782898020568</c:v>
                </c:pt>
                <c:pt idx="1278">
                  <c:v>56.961467202776625</c:v>
                </c:pt>
                <c:pt idx="1279">
                  <c:v>56.953938986687916</c:v>
                </c:pt>
                <c:pt idx="1280">
                  <c:v>56.956832724302394</c:v>
                </c:pt>
                <c:pt idx="1281">
                  <c:v>56.953359034202514</c:v>
                </c:pt>
                <c:pt idx="1282">
                  <c:v>56.949885344102633</c:v>
                </c:pt>
                <c:pt idx="1283">
                  <c:v>56.946411654002738</c:v>
                </c:pt>
                <c:pt idx="1284">
                  <c:v>56.94293796390285</c:v>
                </c:pt>
                <c:pt idx="1285">
                  <c:v>56.939464273802962</c:v>
                </c:pt>
                <c:pt idx="1286">
                  <c:v>56.935990583703067</c:v>
                </c:pt>
                <c:pt idx="1287">
                  <c:v>56.932516893603221</c:v>
                </c:pt>
                <c:pt idx="1288">
                  <c:v>56.92904320350334</c:v>
                </c:pt>
                <c:pt idx="1289">
                  <c:v>56.925574724613924</c:v>
                </c:pt>
                <c:pt idx="1290">
                  <c:v>56.92209582639024</c:v>
                </c:pt>
                <c:pt idx="1291">
                  <c:v>56.918623293801254</c:v>
                </c:pt>
                <c:pt idx="1292">
                  <c:v>56.915150761212217</c:v>
                </c:pt>
                <c:pt idx="1293">
                  <c:v>56.911678228623188</c:v>
                </c:pt>
                <c:pt idx="1294">
                  <c:v>56.908205696034194</c:v>
                </c:pt>
                <c:pt idx="1295">
                  <c:v>56.904733163445165</c:v>
                </c:pt>
                <c:pt idx="1296">
                  <c:v>56.901260630856129</c:v>
                </c:pt>
                <c:pt idx="1297">
                  <c:v>56.8977880982671</c:v>
                </c:pt>
                <c:pt idx="1298">
                  <c:v>56.894315565678113</c:v>
                </c:pt>
                <c:pt idx="1299">
                  <c:v>56.890843033089077</c:v>
                </c:pt>
                <c:pt idx="1300">
                  <c:v>56.893154529304326</c:v>
                </c:pt>
                <c:pt idx="1301">
                  <c:v>56.885053886895399</c:v>
                </c:pt>
                <c:pt idx="1302">
                  <c:v>56.882738044417501</c:v>
                </c:pt>
                <c:pt idx="1303">
                  <c:v>56.880422201939595</c:v>
                </c:pt>
                <c:pt idx="1304">
                  <c:v>56.878106359461697</c:v>
                </c:pt>
                <c:pt idx="1305">
                  <c:v>56.875790516983805</c:v>
                </c:pt>
                <c:pt idx="1306">
                  <c:v>56.873474674505907</c:v>
                </c:pt>
                <c:pt idx="1307">
                  <c:v>56.871158832028016</c:v>
                </c:pt>
                <c:pt idx="1308">
                  <c:v>56.868842989550103</c:v>
                </c:pt>
                <c:pt idx="1309">
                  <c:v>56.866527147072198</c:v>
                </c:pt>
                <c:pt idx="1310">
                  <c:v>56.864214163166935</c:v>
                </c:pt>
                <c:pt idx="1311">
                  <c:v>56.861896033435535</c:v>
                </c:pt>
                <c:pt idx="1312">
                  <c:v>56.859580762657849</c:v>
                </c:pt>
                <c:pt idx="1313">
                  <c:v>56.857265491880213</c:v>
                </c:pt>
                <c:pt idx="1314">
                  <c:v>56.854950221102541</c:v>
                </c:pt>
                <c:pt idx="1315">
                  <c:v>56.852634950324912</c:v>
                </c:pt>
                <c:pt idx="1316">
                  <c:v>56.850319679547226</c:v>
                </c:pt>
                <c:pt idx="1317">
                  <c:v>56.848004408769583</c:v>
                </c:pt>
                <c:pt idx="1318">
                  <c:v>56.845689137991904</c:v>
                </c:pt>
                <c:pt idx="1319">
                  <c:v>56.843373867214233</c:v>
                </c:pt>
                <c:pt idx="1320">
                  <c:v>56.84105554545387</c:v>
                </c:pt>
                <c:pt idx="1321">
                  <c:v>56.838742716886415</c:v>
                </c:pt>
                <c:pt idx="1322">
                  <c:v>56.836426835810485</c:v>
                </c:pt>
                <c:pt idx="1323">
                  <c:v>56.834110954734598</c:v>
                </c:pt>
                <c:pt idx="1324">
                  <c:v>56.831795073658661</c:v>
                </c:pt>
                <c:pt idx="1325">
                  <c:v>56.829479192582767</c:v>
                </c:pt>
                <c:pt idx="1326">
                  <c:v>56.827163311506837</c:v>
                </c:pt>
                <c:pt idx="1327">
                  <c:v>56.82484743043095</c:v>
                </c:pt>
                <c:pt idx="1328">
                  <c:v>56.822531549354991</c:v>
                </c:pt>
                <c:pt idx="1329">
                  <c:v>56.820215668279076</c:v>
                </c:pt>
                <c:pt idx="1330">
                  <c:v>56.80938718501428</c:v>
                </c:pt>
                <c:pt idx="1331">
                  <c:v>56.806277019692772</c:v>
                </c:pt>
                <c:pt idx="1332">
                  <c:v>56.804995011955015</c:v>
                </c:pt>
                <c:pt idx="1333">
                  <c:v>56.803713004217293</c:v>
                </c:pt>
                <c:pt idx="1334">
                  <c:v>56.802430996479515</c:v>
                </c:pt>
                <c:pt idx="1335">
                  <c:v>56.801148988741787</c:v>
                </c:pt>
                <c:pt idx="1336">
                  <c:v>56.799866981004058</c:v>
                </c:pt>
                <c:pt idx="1337">
                  <c:v>56.798584973266287</c:v>
                </c:pt>
                <c:pt idx="1338">
                  <c:v>56.797302965528559</c:v>
                </c:pt>
                <c:pt idx="1339">
                  <c:v>56.79602095779078</c:v>
                </c:pt>
                <c:pt idx="1340">
                  <c:v>56.789834609416566</c:v>
                </c:pt>
                <c:pt idx="1341">
                  <c:v>56.792425705250828</c:v>
                </c:pt>
                <c:pt idx="1342">
                  <c:v>56.790110048601136</c:v>
                </c:pt>
                <c:pt idx="1343">
                  <c:v>56.787794391951451</c:v>
                </c:pt>
                <c:pt idx="1344">
                  <c:v>56.785478735301766</c:v>
                </c:pt>
                <c:pt idx="1345">
                  <c:v>56.78316307865208</c:v>
                </c:pt>
                <c:pt idx="1346">
                  <c:v>56.780847422002381</c:v>
                </c:pt>
                <c:pt idx="1347">
                  <c:v>56.77853176535266</c:v>
                </c:pt>
                <c:pt idx="1348">
                  <c:v>56.776216108702968</c:v>
                </c:pt>
                <c:pt idx="1349">
                  <c:v>56.773900452053283</c:v>
                </c:pt>
                <c:pt idx="1350">
                  <c:v>56.771583673553003</c:v>
                </c:pt>
                <c:pt idx="1351">
                  <c:v>56.769268914888748</c:v>
                </c:pt>
                <c:pt idx="1352">
                  <c:v>56.766953033812854</c:v>
                </c:pt>
                <c:pt idx="1353">
                  <c:v>56.76463715273691</c:v>
                </c:pt>
                <c:pt idx="1354">
                  <c:v>56.762321271660973</c:v>
                </c:pt>
                <c:pt idx="1355">
                  <c:v>56.760005390585086</c:v>
                </c:pt>
                <c:pt idx="1356">
                  <c:v>56.757689509509156</c:v>
                </c:pt>
                <c:pt idx="1357">
                  <c:v>56.755373628433262</c:v>
                </c:pt>
                <c:pt idx="1358">
                  <c:v>56.753057747357317</c:v>
                </c:pt>
                <c:pt idx="1359">
                  <c:v>56.750741866281416</c:v>
                </c:pt>
                <c:pt idx="1360">
                  <c:v>56.742640750657948</c:v>
                </c:pt>
                <c:pt idx="1361">
                  <c:v>56.744955574161217</c:v>
                </c:pt>
                <c:pt idx="1362">
                  <c:v>56.741482462913218</c:v>
                </c:pt>
                <c:pt idx="1363">
                  <c:v>56.738009351665205</c:v>
                </c:pt>
                <c:pt idx="1364">
                  <c:v>56.734536240417185</c:v>
                </c:pt>
                <c:pt idx="1365">
                  <c:v>56.731063129169193</c:v>
                </c:pt>
                <c:pt idx="1366">
                  <c:v>56.72759001792118</c:v>
                </c:pt>
                <c:pt idx="1367">
                  <c:v>56.724116906673181</c:v>
                </c:pt>
                <c:pt idx="1368">
                  <c:v>56.720643795425175</c:v>
                </c:pt>
                <c:pt idx="1369">
                  <c:v>56.717170684177162</c:v>
                </c:pt>
                <c:pt idx="1370">
                  <c:v>56.719482084590176</c:v>
                </c:pt>
                <c:pt idx="1371">
                  <c:v>56.711377101376179</c:v>
                </c:pt>
                <c:pt idx="1372">
                  <c:v>56.709061258898238</c:v>
                </c:pt>
                <c:pt idx="1373">
                  <c:v>56.706745416420389</c:v>
                </c:pt>
                <c:pt idx="1374">
                  <c:v>56.704429573942448</c:v>
                </c:pt>
                <c:pt idx="1375">
                  <c:v>56.702113731464543</c:v>
                </c:pt>
                <c:pt idx="1376">
                  <c:v>56.699797888986659</c:v>
                </c:pt>
                <c:pt idx="1377">
                  <c:v>56.697482046508753</c:v>
                </c:pt>
                <c:pt idx="1378">
                  <c:v>56.695166204030869</c:v>
                </c:pt>
                <c:pt idx="1379">
                  <c:v>56.692850361552956</c:v>
                </c:pt>
                <c:pt idx="1380">
                  <c:v>56.690535254950248</c:v>
                </c:pt>
                <c:pt idx="1381">
                  <c:v>56.688218823242174</c:v>
                </c:pt>
                <c:pt idx="1382">
                  <c:v>56.685903127998202</c:v>
                </c:pt>
                <c:pt idx="1383">
                  <c:v>56.683587432754209</c:v>
                </c:pt>
                <c:pt idx="1384">
                  <c:v>56.681271737510272</c:v>
                </c:pt>
                <c:pt idx="1385">
                  <c:v>56.678956042266293</c:v>
                </c:pt>
                <c:pt idx="1386">
                  <c:v>56.676640347022321</c:v>
                </c:pt>
                <c:pt idx="1387">
                  <c:v>56.674324651778342</c:v>
                </c:pt>
                <c:pt idx="1388">
                  <c:v>56.672008956534391</c:v>
                </c:pt>
                <c:pt idx="1389">
                  <c:v>56.669693261290419</c:v>
                </c:pt>
                <c:pt idx="1390">
                  <c:v>56.667377023073193</c:v>
                </c:pt>
                <c:pt idx="1391">
                  <c:v>56.665061762599819</c:v>
                </c:pt>
                <c:pt idx="1392">
                  <c:v>56.662745958718638</c:v>
                </c:pt>
                <c:pt idx="1393">
                  <c:v>56.660430154837471</c:v>
                </c:pt>
                <c:pt idx="1394">
                  <c:v>56.658114350956332</c:v>
                </c:pt>
                <c:pt idx="1395">
                  <c:v>56.655798547075165</c:v>
                </c:pt>
                <c:pt idx="1396">
                  <c:v>56.653482743193983</c:v>
                </c:pt>
                <c:pt idx="1397">
                  <c:v>56.651166939312816</c:v>
                </c:pt>
                <c:pt idx="1398">
                  <c:v>56.648851135431634</c:v>
                </c:pt>
                <c:pt idx="1399">
                  <c:v>56.64653533155051</c:v>
                </c:pt>
                <c:pt idx="1400">
                  <c:v>56.64422007063353</c:v>
                </c:pt>
                <c:pt idx="1401">
                  <c:v>56.64190383197267</c:v>
                </c:pt>
                <c:pt idx="1402">
                  <c:v>56.639588136728733</c:v>
                </c:pt>
                <c:pt idx="1403">
                  <c:v>56.637272441484768</c:v>
                </c:pt>
                <c:pt idx="1404">
                  <c:v>56.634956746240796</c:v>
                </c:pt>
                <c:pt idx="1405">
                  <c:v>56.632641050996803</c:v>
                </c:pt>
                <c:pt idx="1406">
                  <c:v>56.630325355752866</c:v>
                </c:pt>
                <c:pt idx="1407">
                  <c:v>56.62800966050888</c:v>
                </c:pt>
                <c:pt idx="1408">
                  <c:v>56.625693965264915</c:v>
                </c:pt>
                <c:pt idx="1409">
                  <c:v>56.623378270020929</c:v>
                </c:pt>
                <c:pt idx="1410">
                  <c:v>56.613239971582871</c:v>
                </c:pt>
                <c:pt idx="1411">
                  <c:v>56.617593652001105</c:v>
                </c:pt>
                <c:pt idx="1412">
                  <c:v>56.607406686429051</c:v>
                </c:pt>
                <c:pt idx="1413">
                  <c:v>56.604771671264011</c:v>
                </c:pt>
                <c:pt idx="1414">
                  <c:v>56.602136656098921</c:v>
                </c:pt>
                <c:pt idx="1415">
                  <c:v>56.59950164093388</c:v>
                </c:pt>
                <c:pt idx="1416">
                  <c:v>56.59686662576884</c:v>
                </c:pt>
                <c:pt idx="1417">
                  <c:v>56.594231610603785</c:v>
                </c:pt>
                <c:pt idx="1418">
                  <c:v>56.591596595438709</c:v>
                </c:pt>
                <c:pt idx="1419">
                  <c:v>56.588961580273654</c:v>
                </c:pt>
                <c:pt idx="1420">
                  <c:v>56.587818816124468</c:v>
                </c:pt>
                <c:pt idx="1421">
                  <c:v>56.584009445939955</c:v>
                </c:pt>
                <c:pt idx="1422">
                  <c:v>56.58169360346205</c:v>
                </c:pt>
                <c:pt idx="1423">
                  <c:v>56.579377760984158</c:v>
                </c:pt>
                <c:pt idx="1424">
                  <c:v>56.577061918506253</c:v>
                </c:pt>
                <c:pt idx="1425">
                  <c:v>56.574746076028369</c:v>
                </c:pt>
                <c:pt idx="1426">
                  <c:v>56.572430233550463</c:v>
                </c:pt>
                <c:pt idx="1427">
                  <c:v>56.570114391072558</c:v>
                </c:pt>
                <c:pt idx="1428">
                  <c:v>56.567798548594673</c:v>
                </c:pt>
                <c:pt idx="1429">
                  <c:v>56.565482706116768</c:v>
                </c:pt>
                <c:pt idx="1430">
                  <c:v>56.563167442353425</c:v>
                </c:pt>
                <c:pt idx="1431">
                  <c:v>56.560851136484168</c:v>
                </c:pt>
                <c:pt idx="1432">
                  <c:v>56.558535409792619</c:v>
                </c:pt>
                <c:pt idx="1433">
                  <c:v>56.55621968310102</c:v>
                </c:pt>
                <c:pt idx="1434">
                  <c:v>56.553903956409471</c:v>
                </c:pt>
                <c:pt idx="1435">
                  <c:v>56.551588229717922</c:v>
                </c:pt>
                <c:pt idx="1436">
                  <c:v>56.549272503026337</c:v>
                </c:pt>
                <c:pt idx="1437">
                  <c:v>56.546956776334788</c:v>
                </c:pt>
                <c:pt idx="1438">
                  <c:v>56.544641049643232</c:v>
                </c:pt>
                <c:pt idx="1439">
                  <c:v>56.542325322951633</c:v>
                </c:pt>
                <c:pt idx="1440">
                  <c:v>56.534224168676431</c:v>
                </c:pt>
                <c:pt idx="1441">
                  <c:v>56.536541578008539</c:v>
                </c:pt>
                <c:pt idx="1442">
                  <c:v>56.533068351005596</c:v>
                </c:pt>
                <c:pt idx="1443">
                  <c:v>56.529595124002654</c:v>
                </c:pt>
                <c:pt idx="1444">
                  <c:v>56.526121896999683</c:v>
                </c:pt>
                <c:pt idx="1445">
                  <c:v>56.522648669996734</c:v>
                </c:pt>
                <c:pt idx="1446">
                  <c:v>56.519175442993806</c:v>
                </c:pt>
                <c:pt idx="1447">
                  <c:v>56.515702215990835</c:v>
                </c:pt>
                <c:pt idx="1448">
                  <c:v>56.5122289889879</c:v>
                </c:pt>
                <c:pt idx="1449">
                  <c:v>56.508755761984951</c:v>
                </c:pt>
                <c:pt idx="1450">
                  <c:v>56.51106696260014</c:v>
                </c:pt>
                <c:pt idx="1451">
                  <c:v>56.502960049099002</c:v>
                </c:pt>
                <c:pt idx="1452">
                  <c:v>56.500644315259464</c:v>
                </c:pt>
                <c:pt idx="1453">
                  <c:v>56.498328581419919</c:v>
                </c:pt>
                <c:pt idx="1454">
                  <c:v>56.496012847580424</c:v>
                </c:pt>
                <c:pt idx="1455">
                  <c:v>56.493697113740872</c:v>
                </c:pt>
                <c:pt idx="1456">
                  <c:v>56.491381379901327</c:v>
                </c:pt>
                <c:pt idx="1457">
                  <c:v>56.489065646061817</c:v>
                </c:pt>
                <c:pt idx="1458">
                  <c:v>56.486749912222287</c:v>
                </c:pt>
                <c:pt idx="1459">
                  <c:v>56.484434178382735</c:v>
                </c:pt>
                <c:pt idx="1460">
                  <c:v>56.482121758448542</c:v>
                </c:pt>
                <c:pt idx="1461">
                  <c:v>56.479803369998258</c:v>
                </c:pt>
                <c:pt idx="1462">
                  <c:v>56.477488299210655</c:v>
                </c:pt>
                <c:pt idx="1463">
                  <c:v>56.475173228423017</c:v>
                </c:pt>
                <c:pt idx="1464">
                  <c:v>56.472858157635372</c:v>
                </c:pt>
                <c:pt idx="1465">
                  <c:v>56.470543086847734</c:v>
                </c:pt>
                <c:pt idx="1466">
                  <c:v>56.468228016060081</c:v>
                </c:pt>
                <c:pt idx="1467">
                  <c:v>56.465912945272443</c:v>
                </c:pt>
                <c:pt idx="1468">
                  <c:v>56.463597874484805</c:v>
                </c:pt>
                <c:pt idx="1469">
                  <c:v>56.461282803697202</c:v>
                </c:pt>
                <c:pt idx="1470">
                  <c:v>56.458964070098915</c:v>
                </c:pt>
                <c:pt idx="1471">
                  <c:v>56.456651935626226</c:v>
                </c:pt>
                <c:pt idx="1472">
                  <c:v>56.454336131745052</c:v>
                </c:pt>
                <c:pt idx="1473">
                  <c:v>56.45202032786387</c:v>
                </c:pt>
                <c:pt idx="1474">
                  <c:v>56.449704523982739</c:v>
                </c:pt>
                <c:pt idx="1475">
                  <c:v>56.447388720101564</c:v>
                </c:pt>
                <c:pt idx="1476">
                  <c:v>56.445072916220383</c:v>
                </c:pt>
                <c:pt idx="1477">
                  <c:v>56.442757112339201</c:v>
                </c:pt>
                <c:pt idx="1478">
                  <c:v>56.44044130845807</c:v>
                </c:pt>
                <c:pt idx="1479">
                  <c:v>56.438125504576895</c:v>
                </c:pt>
                <c:pt idx="1480">
                  <c:v>56.425792823466267</c:v>
                </c:pt>
                <c:pt idx="1481">
                  <c:v>56.429989968481408</c:v>
                </c:pt>
                <c:pt idx="1482">
                  <c:v>56.424137819772866</c:v>
                </c:pt>
                <c:pt idx="1483">
                  <c:v>56.425399071196395</c:v>
                </c:pt>
                <c:pt idx="1484">
                  <c:v>56.412566684861751</c:v>
                </c:pt>
                <c:pt idx="1485">
                  <c:v>56.410650373767226</c:v>
                </c:pt>
                <c:pt idx="1486">
                  <c:v>56.408734062672664</c:v>
                </c:pt>
                <c:pt idx="1487">
                  <c:v>56.406817751578096</c:v>
                </c:pt>
                <c:pt idx="1488">
                  <c:v>56.404901440483592</c:v>
                </c:pt>
                <c:pt idx="1489">
                  <c:v>56.40298512938903</c:v>
                </c:pt>
                <c:pt idx="1490">
                  <c:v>56.399568060853213</c:v>
                </c:pt>
                <c:pt idx="1491">
                  <c:v>56.398757099919784</c:v>
                </c:pt>
                <c:pt idx="1492">
                  <c:v>56.396441790560701</c:v>
                </c:pt>
                <c:pt idx="1493">
                  <c:v>56.394126481201631</c:v>
                </c:pt>
                <c:pt idx="1494">
                  <c:v>56.391811171842541</c:v>
                </c:pt>
                <c:pt idx="1495">
                  <c:v>56.389495862483471</c:v>
                </c:pt>
                <c:pt idx="1496">
                  <c:v>56.387180553124402</c:v>
                </c:pt>
                <c:pt idx="1497">
                  <c:v>56.384865243765326</c:v>
                </c:pt>
                <c:pt idx="1498">
                  <c:v>56.382549934406242</c:v>
                </c:pt>
                <c:pt idx="1499">
                  <c:v>56.380234625047152</c:v>
                </c:pt>
                <c:pt idx="1500">
                  <c:v>56.372133347846606</c:v>
                </c:pt>
                <c:pt idx="1501">
                  <c:v>56.374458038925788</c:v>
                </c:pt>
                <c:pt idx="1502">
                  <c:v>56.370984406719785</c:v>
                </c:pt>
                <c:pt idx="1503">
                  <c:v>56.367510774513782</c:v>
                </c:pt>
                <c:pt idx="1504">
                  <c:v>56.364037142307744</c:v>
                </c:pt>
                <c:pt idx="1505">
                  <c:v>56.360563510101748</c:v>
                </c:pt>
                <c:pt idx="1506">
                  <c:v>56.357089877895753</c:v>
                </c:pt>
                <c:pt idx="1507">
                  <c:v>56.353616245689722</c:v>
                </c:pt>
                <c:pt idx="1508">
                  <c:v>56.350142613483698</c:v>
                </c:pt>
                <c:pt idx="1509">
                  <c:v>56.346668981277674</c:v>
                </c:pt>
                <c:pt idx="1510">
                  <c:v>56.35476182475341</c:v>
                </c:pt>
                <c:pt idx="1511">
                  <c:v>56.34201241378338</c:v>
                </c:pt>
                <c:pt idx="1512">
                  <c:v>56.34085456616139</c:v>
                </c:pt>
                <c:pt idx="1513">
                  <c:v>56.339696718539386</c:v>
                </c:pt>
                <c:pt idx="1514">
                  <c:v>56.338538870917411</c:v>
                </c:pt>
                <c:pt idx="1515">
                  <c:v>56.337381023295421</c:v>
                </c:pt>
                <c:pt idx="1516">
                  <c:v>56.336223175673425</c:v>
                </c:pt>
                <c:pt idx="1517">
                  <c:v>56.335065328051435</c:v>
                </c:pt>
                <c:pt idx="1518">
                  <c:v>56.333907480429488</c:v>
                </c:pt>
                <c:pt idx="1519">
                  <c:v>56.332749632807499</c:v>
                </c:pt>
                <c:pt idx="1520">
                  <c:v>56.320025116942752</c:v>
                </c:pt>
                <c:pt idx="1521">
                  <c:v>56.328143183379119</c:v>
                </c:pt>
                <c:pt idx="1522">
                  <c:v>56.324669493279231</c:v>
                </c:pt>
                <c:pt idx="1523">
                  <c:v>56.32119580317935</c:v>
                </c:pt>
                <c:pt idx="1524">
                  <c:v>56.31772211307949</c:v>
                </c:pt>
                <c:pt idx="1525">
                  <c:v>56.31424842297961</c:v>
                </c:pt>
                <c:pt idx="1526">
                  <c:v>56.310774732879722</c:v>
                </c:pt>
                <c:pt idx="1527">
                  <c:v>56.307301042779834</c:v>
                </c:pt>
                <c:pt idx="1528">
                  <c:v>56.303827352679939</c:v>
                </c:pt>
                <c:pt idx="1529">
                  <c:v>56.300353662580058</c:v>
                </c:pt>
                <c:pt idx="1530">
                  <c:v>56.308445712571377</c:v>
                </c:pt>
                <c:pt idx="1531">
                  <c:v>56.295696871834622</c:v>
                </c:pt>
                <c:pt idx="1532">
                  <c:v>56.294538857678504</c:v>
                </c:pt>
                <c:pt idx="1533">
                  <c:v>56.293380843522343</c:v>
                </c:pt>
                <c:pt idx="1534">
                  <c:v>56.292222829366189</c:v>
                </c:pt>
                <c:pt idx="1535">
                  <c:v>56.291064815210014</c:v>
                </c:pt>
                <c:pt idx="1536">
                  <c:v>56.289906801053888</c:v>
                </c:pt>
                <c:pt idx="1537">
                  <c:v>56.288748786897735</c:v>
                </c:pt>
                <c:pt idx="1538">
                  <c:v>56.287590772741581</c:v>
                </c:pt>
                <c:pt idx="1539">
                  <c:v>56.286432758585448</c:v>
                </c:pt>
                <c:pt idx="1540">
                  <c:v>56.279492561577896</c:v>
                </c:pt>
                <c:pt idx="1541">
                  <c:v>56.282971397783577</c:v>
                </c:pt>
                <c:pt idx="1542">
                  <c:v>56.28065570253964</c:v>
                </c:pt>
                <c:pt idx="1543">
                  <c:v>56.278340007295647</c:v>
                </c:pt>
                <c:pt idx="1544">
                  <c:v>56.276024312051675</c:v>
                </c:pt>
                <c:pt idx="1545">
                  <c:v>56.273708616807703</c:v>
                </c:pt>
                <c:pt idx="1546">
                  <c:v>56.271392921563759</c:v>
                </c:pt>
                <c:pt idx="1547">
                  <c:v>56.269077226319773</c:v>
                </c:pt>
                <c:pt idx="1548">
                  <c:v>56.266761531075794</c:v>
                </c:pt>
                <c:pt idx="1549">
                  <c:v>56.264445835831808</c:v>
                </c:pt>
                <c:pt idx="1550">
                  <c:v>56.262131332791768</c:v>
                </c:pt>
                <c:pt idx="1551">
                  <c:v>56.259814681473522</c:v>
                </c:pt>
                <c:pt idx="1552">
                  <c:v>56.25749922490504</c:v>
                </c:pt>
                <c:pt idx="1553">
                  <c:v>56.255183768336579</c:v>
                </c:pt>
                <c:pt idx="1554">
                  <c:v>56.252868311768097</c:v>
                </c:pt>
                <c:pt idx="1555">
                  <c:v>56.250552855199651</c:v>
                </c:pt>
                <c:pt idx="1556">
                  <c:v>56.248237398631176</c:v>
                </c:pt>
                <c:pt idx="1557">
                  <c:v>56.245921942062672</c:v>
                </c:pt>
                <c:pt idx="1558">
                  <c:v>56.243606485494233</c:v>
                </c:pt>
                <c:pt idx="1559">
                  <c:v>56.24129102892573</c:v>
                </c:pt>
                <c:pt idx="1560">
                  <c:v>56.236126601613044</c:v>
                </c:pt>
                <c:pt idx="1561">
                  <c:v>56.236017608783115</c:v>
                </c:pt>
                <c:pt idx="1562">
                  <c:v>56.233051622003046</c:v>
                </c:pt>
                <c:pt idx="1563">
                  <c:v>56.230085635222935</c:v>
                </c:pt>
                <c:pt idx="1564">
                  <c:v>56.227119648442837</c:v>
                </c:pt>
                <c:pt idx="1565">
                  <c:v>56.224153661662754</c:v>
                </c:pt>
                <c:pt idx="1566">
                  <c:v>56.221187674882643</c:v>
                </c:pt>
                <c:pt idx="1567">
                  <c:v>56.214674431081392</c:v>
                </c:pt>
                <c:pt idx="1568">
                  <c:v>56.214839635869815</c:v>
                </c:pt>
                <c:pt idx="1569">
                  <c:v>56.209557885902598</c:v>
                </c:pt>
                <c:pt idx="1570">
                  <c:v>56.21164862658847</c:v>
                </c:pt>
                <c:pt idx="1571">
                  <c:v>56.203066720477487</c:v>
                </c:pt>
                <c:pt idx="1572">
                  <c:v>56.201908853557711</c:v>
                </c:pt>
                <c:pt idx="1573">
                  <c:v>56.200750986637985</c:v>
                </c:pt>
                <c:pt idx="1574">
                  <c:v>56.199593119718202</c:v>
                </c:pt>
                <c:pt idx="1575">
                  <c:v>56.198435252798426</c:v>
                </c:pt>
                <c:pt idx="1576">
                  <c:v>56.19727738587865</c:v>
                </c:pt>
                <c:pt idx="1577">
                  <c:v>56.196119518958895</c:v>
                </c:pt>
                <c:pt idx="1578">
                  <c:v>56.194961652039119</c:v>
                </c:pt>
                <c:pt idx="1579">
                  <c:v>56.193803785119343</c:v>
                </c:pt>
                <c:pt idx="1580">
                  <c:v>56.186862795880558</c:v>
                </c:pt>
                <c:pt idx="1581">
                  <c:v>56.190344243050525</c:v>
                </c:pt>
                <c:pt idx="1582">
                  <c:v>56.188028284774695</c:v>
                </c:pt>
                <c:pt idx="1583">
                  <c:v>56.185712326498873</c:v>
                </c:pt>
                <c:pt idx="1584">
                  <c:v>56.183396368223093</c:v>
                </c:pt>
                <c:pt idx="1585">
                  <c:v>56.181080409947256</c:v>
                </c:pt>
                <c:pt idx="1586">
                  <c:v>56.178764451671434</c:v>
                </c:pt>
                <c:pt idx="1587">
                  <c:v>56.176448493395661</c:v>
                </c:pt>
                <c:pt idx="1588">
                  <c:v>56.174132535119838</c:v>
                </c:pt>
                <c:pt idx="1589">
                  <c:v>56.171816576844002</c:v>
                </c:pt>
                <c:pt idx="1590">
                  <c:v>56.16950177511918</c:v>
                </c:pt>
                <c:pt idx="1591">
                  <c:v>56.167184889136244</c:v>
                </c:pt>
                <c:pt idx="1592">
                  <c:v>56.164869162444639</c:v>
                </c:pt>
                <c:pt idx="1593">
                  <c:v>56.162553435753097</c:v>
                </c:pt>
                <c:pt idx="1594">
                  <c:v>56.160237709061512</c:v>
                </c:pt>
                <c:pt idx="1595">
                  <c:v>56.157921982369963</c:v>
                </c:pt>
                <c:pt idx="1596">
                  <c:v>56.155606255678414</c:v>
                </c:pt>
                <c:pt idx="1597">
                  <c:v>56.153290528986808</c:v>
                </c:pt>
                <c:pt idx="1598">
                  <c:v>56.150974802295259</c:v>
                </c:pt>
                <c:pt idx="1599">
                  <c:v>56.14865907560371</c:v>
                </c:pt>
                <c:pt idx="1600">
                  <c:v>56.146343505960125</c:v>
                </c:pt>
                <c:pt idx="1601">
                  <c:v>56.14402765328034</c:v>
                </c:pt>
                <c:pt idx="1602">
                  <c:v>56.141711958036346</c:v>
                </c:pt>
                <c:pt idx="1603">
                  <c:v>56.139396262792374</c:v>
                </c:pt>
                <c:pt idx="1604">
                  <c:v>56.137080567548395</c:v>
                </c:pt>
                <c:pt idx="1605">
                  <c:v>56.134764872304451</c:v>
                </c:pt>
                <c:pt idx="1606">
                  <c:v>56.132449177060472</c:v>
                </c:pt>
                <c:pt idx="1607">
                  <c:v>56.1301334818165</c:v>
                </c:pt>
                <c:pt idx="1608">
                  <c:v>56.127817786572507</c:v>
                </c:pt>
                <c:pt idx="1609">
                  <c:v>56.125502091328585</c:v>
                </c:pt>
                <c:pt idx="1610">
                  <c:v>56.123185853564017</c:v>
                </c:pt>
                <c:pt idx="1611">
                  <c:v>56.120870593543295</c:v>
                </c:pt>
                <c:pt idx="1612">
                  <c:v>56.11855478966212</c:v>
                </c:pt>
                <c:pt idx="1613">
                  <c:v>56.116238985780939</c:v>
                </c:pt>
                <c:pt idx="1614">
                  <c:v>56.113923181899771</c:v>
                </c:pt>
                <c:pt idx="1615">
                  <c:v>56.111607378018633</c:v>
                </c:pt>
                <c:pt idx="1616">
                  <c:v>56.109291574137465</c:v>
                </c:pt>
                <c:pt idx="1617">
                  <c:v>56.106975770256284</c:v>
                </c:pt>
                <c:pt idx="1618">
                  <c:v>56.104659966375117</c:v>
                </c:pt>
                <c:pt idx="1619">
                  <c:v>56.102344162493935</c:v>
                </c:pt>
                <c:pt idx="1620">
                  <c:v>56.10002893682563</c:v>
                </c:pt>
                <c:pt idx="1621">
                  <c:v>56.097712669066816</c:v>
                </c:pt>
                <c:pt idx="1622">
                  <c:v>56.095396980968125</c:v>
                </c:pt>
                <c:pt idx="1623">
                  <c:v>56.093081292869407</c:v>
                </c:pt>
                <c:pt idx="1624">
                  <c:v>56.090765604770723</c:v>
                </c:pt>
                <c:pt idx="1625">
                  <c:v>56.088449916672026</c:v>
                </c:pt>
                <c:pt idx="1626">
                  <c:v>56.086134228573336</c:v>
                </c:pt>
                <c:pt idx="1627">
                  <c:v>56.08381854047466</c:v>
                </c:pt>
                <c:pt idx="1628">
                  <c:v>56.081502852375962</c:v>
                </c:pt>
                <c:pt idx="1629">
                  <c:v>56.079187164277279</c:v>
                </c:pt>
                <c:pt idx="1630">
                  <c:v>56.076876450305868</c:v>
                </c:pt>
                <c:pt idx="1631">
                  <c:v>56.074556770855381</c:v>
                </c:pt>
                <c:pt idx="1632">
                  <c:v>56.072242078644699</c:v>
                </c:pt>
                <c:pt idx="1633">
                  <c:v>56.069927386434017</c:v>
                </c:pt>
                <c:pt idx="1634">
                  <c:v>56.067612694223335</c:v>
                </c:pt>
                <c:pt idx="1635">
                  <c:v>56.065298002012668</c:v>
                </c:pt>
                <c:pt idx="1636">
                  <c:v>56.062983309801986</c:v>
                </c:pt>
                <c:pt idx="1637">
                  <c:v>56.060668617591311</c:v>
                </c:pt>
                <c:pt idx="1638">
                  <c:v>56.058353925380629</c:v>
                </c:pt>
                <c:pt idx="1639">
                  <c:v>56.056039233169962</c:v>
                </c:pt>
                <c:pt idx="1640">
                  <c:v>56.041821224606601</c:v>
                </c:pt>
                <c:pt idx="1641">
                  <c:v>56.048437991129276</c:v>
                </c:pt>
                <c:pt idx="1642">
                  <c:v>56.043098507448576</c:v>
                </c:pt>
                <c:pt idx="1643">
                  <c:v>56.037759023767862</c:v>
                </c:pt>
                <c:pt idx="1644">
                  <c:v>56.032419540087119</c:v>
                </c:pt>
                <c:pt idx="1645">
                  <c:v>56.027080056406412</c:v>
                </c:pt>
                <c:pt idx="1646">
                  <c:v>56.032902682823035</c:v>
                </c:pt>
                <c:pt idx="1647">
                  <c:v>56.018947132846755</c:v>
                </c:pt>
                <c:pt idx="1648">
                  <c:v>56.018947132846755</c:v>
                </c:pt>
                <c:pt idx="1649">
                  <c:v>56.018947132846755</c:v>
                </c:pt>
                <c:pt idx="1650">
                  <c:v>56.009997123068111</c:v>
                </c:pt>
                <c:pt idx="1651">
                  <c:v>56.015534232323596</c:v>
                </c:pt>
                <c:pt idx="1652">
                  <c:v>56.012060542223722</c:v>
                </c:pt>
                <c:pt idx="1653">
                  <c:v>56.008586852123862</c:v>
                </c:pt>
                <c:pt idx="1654">
                  <c:v>56.005113162023981</c:v>
                </c:pt>
                <c:pt idx="1655">
                  <c:v>56.001639471924094</c:v>
                </c:pt>
                <c:pt idx="1656">
                  <c:v>55.998165781824206</c:v>
                </c:pt>
                <c:pt idx="1657">
                  <c:v>55.994692091724318</c:v>
                </c:pt>
                <c:pt idx="1658">
                  <c:v>55.991218401624423</c:v>
                </c:pt>
                <c:pt idx="1659">
                  <c:v>55.987744711524535</c:v>
                </c:pt>
                <c:pt idx="1660">
                  <c:v>55.995829777547847</c:v>
                </c:pt>
                <c:pt idx="1661">
                  <c:v>55.983072627599249</c:v>
                </c:pt>
                <c:pt idx="1662">
                  <c:v>55.981914760679487</c:v>
                </c:pt>
                <c:pt idx="1663">
                  <c:v>55.980756893759711</c:v>
                </c:pt>
                <c:pt idx="1664">
                  <c:v>55.979599026839942</c:v>
                </c:pt>
                <c:pt idx="1665">
                  <c:v>55.978441159920166</c:v>
                </c:pt>
                <c:pt idx="1666">
                  <c:v>55.97728329300039</c:v>
                </c:pt>
                <c:pt idx="1667">
                  <c:v>55.976125426080628</c:v>
                </c:pt>
                <c:pt idx="1668">
                  <c:v>55.974967559160895</c:v>
                </c:pt>
                <c:pt idx="1669">
                  <c:v>55.973809692241119</c:v>
                </c:pt>
                <c:pt idx="1670">
                  <c:v>55.966872176136881</c:v>
                </c:pt>
                <c:pt idx="1671">
                  <c:v>55.970356092347515</c:v>
                </c:pt>
                <c:pt idx="1672">
                  <c:v>55.968040288466334</c:v>
                </c:pt>
                <c:pt idx="1673">
                  <c:v>55.965724484585166</c:v>
                </c:pt>
                <c:pt idx="1674">
                  <c:v>55.963408680703999</c:v>
                </c:pt>
                <c:pt idx="1675">
                  <c:v>55.961092876822846</c:v>
                </c:pt>
                <c:pt idx="1676">
                  <c:v>55.958777072941679</c:v>
                </c:pt>
                <c:pt idx="1677">
                  <c:v>55.956461269060512</c:v>
                </c:pt>
                <c:pt idx="1678">
                  <c:v>55.95414546517933</c:v>
                </c:pt>
                <c:pt idx="1679">
                  <c:v>55.951829661298149</c:v>
                </c:pt>
                <c:pt idx="1680">
                  <c:v>55.943736676611401</c:v>
                </c:pt>
                <c:pt idx="1681">
                  <c:v>55.946060942184253</c:v>
                </c:pt>
                <c:pt idx="1682">
                  <c:v>55.942587773059714</c:v>
                </c:pt>
                <c:pt idx="1683">
                  <c:v>55.939114603935202</c:v>
                </c:pt>
                <c:pt idx="1684">
                  <c:v>55.935641434810712</c:v>
                </c:pt>
                <c:pt idx="1685">
                  <c:v>55.932168265686187</c:v>
                </c:pt>
                <c:pt idx="1686">
                  <c:v>55.928695096561668</c:v>
                </c:pt>
                <c:pt idx="1687">
                  <c:v>55.925221927437171</c:v>
                </c:pt>
                <c:pt idx="1688">
                  <c:v>55.921748758312638</c:v>
                </c:pt>
                <c:pt idx="1689">
                  <c:v>55.918275589188113</c:v>
                </c:pt>
                <c:pt idx="1690">
                  <c:v>55.926357901852001</c:v>
                </c:pt>
                <c:pt idx="1691">
                  <c:v>55.913600581333078</c:v>
                </c:pt>
                <c:pt idx="1692">
                  <c:v>55.912442733711075</c:v>
                </c:pt>
                <c:pt idx="1693">
                  <c:v>55.911284886089099</c:v>
                </c:pt>
                <c:pt idx="1694">
                  <c:v>55.910127038467103</c:v>
                </c:pt>
                <c:pt idx="1695">
                  <c:v>55.908969190845113</c:v>
                </c:pt>
                <c:pt idx="1696">
                  <c:v>55.907811343223166</c:v>
                </c:pt>
                <c:pt idx="1697">
                  <c:v>55.906653495601176</c:v>
                </c:pt>
                <c:pt idx="1698">
                  <c:v>55.905495647979187</c:v>
                </c:pt>
                <c:pt idx="1699">
                  <c:v>55.904337800357204</c:v>
                </c:pt>
                <c:pt idx="1700">
                  <c:v>55.891622162992569</c:v>
                </c:pt>
                <c:pt idx="1701">
                  <c:v>55.899750093249381</c:v>
                </c:pt>
                <c:pt idx="1702">
                  <c:v>55.896276229456319</c:v>
                </c:pt>
                <c:pt idx="1703">
                  <c:v>55.892802365663229</c:v>
                </c:pt>
                <c:pt idx="1704">
                  <c:v>55.889328501870175</c:v>
                </c:pt>
                <c:pt idx="1705">
                  <c:v>55.885854638077085</c:v>
                </c:pt>
                <c:pt idx="1706">
                  <c:v>55.882380774284023</c:v>
                </c:pt>
                <c:pt idx="1707">
                  <c:v>55.878906910490933</c:v>
                </c:pt>
                <c:pt idx="1708">
                  <c:v>55.875433046697886</c:v>
                </c:pt>
                <c:pt idx="1709">
                  <c:v>55.871959182904796</c:v>
                </c:pt>
                <c:pt idx="1710">
                  <c:v>55.880043144611669</c:v>
                </c:pt>
                <c:pt idx="1711">
                  <c:v>55.867284499623047</c:v>
                </c:pt>
                <c:pt idx="1712">
                  <c:v>55.866126524066694</c:v>
                </c:pt>
                <c:pt idx="1713">
                  <c:v>55.864968548510383</c:v>
                </c:pt>
                <c:pt idx="1714">
                  <c:v>55.863810572954073</c:v>
                </c:pt>
                <c:pt idx="1715">
                  <c:v>55.862652597397769</c:v>
                </c:pt>
                <c:pt idx="1716">
                  <c:v>55.861494621841409</c:v>
                </c:pt>
                <c:pt idx="1717">
                  <c:v>55.860336646285106</c:v>
                </c:pt>
                <c:pt idx="1718">
                  <c:v>55.859178670728795</c:v>
                </c:pt>
                <c:pt idx="1719">
                  <c:v>55.85802069517247</c:v>
                </c:pt>
                <c:pt idx="1720">
                  <c:v>55.851085311623606</c:v>
                </c:pt>
                <c:pt idx="1721">
                  <c:v>55.854568748757451</c:v>
                </c:pt>
                <c:pt idx="1722">
                  <c:v>55.852253169292453</c:v>
                </c:pt>
                <c:pt idx="1723">
                  <c:v>55.849937589827448</c:v>
                </c:pt>
                <c:pt idx="1724">
                  <c:v>55.847622010362443</c:v>
                </c:pt>
                <c:pt idx="1725">
                  <c:v>55.845306430897445</c:v>
                </c:pt>
                <c:pt idx="1726">
                  <c:v>55.84299085143244</c:v>
                </c:pt>
                <c:pt idx="1727">
                  <c:v>55.840675271967463</c:v>
                </c:pt>
                <c:pt idx="1728">
                  <c:v>55.838359692502472</c:v>
                </c:pt>
                <c:pt idx="1729">
                  <c:v>55.836044113037467</c:v>
                </c:pt>
                <c:pt idx="1730">
                  <c:v>55.824599023432953</c:v>
                </c:pt>
                <c:pt idx="1731">
                  <c:v>55.821534054787982</c:v>
                </c:pt>
                <c:pt idx="1732">
                  <c:v>55.819029743138273</c:v>
                </c:pt>
                <c:pt idx="1733">
                  <c:v>55.816525431488564</c:v>
                </c:pt>
                <c:pt idx="1734">
                  <c:v>55.81402111983882</c:v>
                </c:pt>
                <c:pt idx="1735">
                  <c:v>55.811516808189111</c:v>
                </c:pt>
                <c:pt idx="1736">
                  <c:v>55.809012496539403</c:v>
                </c:pt>
                <c:pt idx="1737">
                  <c:v>55.806508184889658</c:v>
                </c:pt>
                <c:pt idx="1738">
                  <c:v>55.804003873239949</c:v>
                </c:pt>
                <c:pt idx="1739">
                  <c:v>55.801499561590241</c:v>
                </c:pt>
                <c:pt idx="1740">
                  <c:v>55.799900765791975</c:v>
                </c:pt>
                <c:pt idx="1741">
                  <c:v>55.796676173649637</c:v>
                </c:pt>
                <c:pt idx="1742">
                  <c:v>55.794360717081183</c:v>
                </c:pt>
                <c:pt idx="1743">
                  <c:v>55.792045260512694</c:v>
                </c:pt>
                <c:pt idx="1744">
                  <c:v>55.78972980394424</c:v>
                </c:pt>
                <c:pt idx="1745">
                  <c:v>55.787414347375766</c:v>
                </c:pt>
                <c:pt idx="1746">
                  <c:v>55.785098890807319</c:v>
                </c:pt>
                <c:pt idx="1747">
                  <c:v>55.782783434238823</c:v>
                </c:pt>
                <c:pt idx="1748">
                  <c:v>55.780467977670369</c:v>
                </c:pt>
                <c:pt idx="1749">
                  <c:v>55.778152521101887</c:v>
                </c:pt>
                <c:pt idx="1750">
                  <c:v>55.775835873542476</c:v>
                </c:pt>
                <c:pt idx="1751">
                  <c:v>55.773521374261833</c:v>
                </c:pt>
                <c:pt idx="1752">
                  <c:v>55.771205679017868</c:v>
                </c:pt>
                <c:pt idx="1753">
                  <c:v>55.768889983773931</c:v>
                </c:pt>
                <c:pt idx="1754">
                  <c:v>55.766574288529945</c:v>
                </c:pt>
                <c:pt idx="1755">
                  <c:v>55.764258593285966</c:v>
                </c:pt>
                <c:pt idx="1756">
                  <c:v>55.76194289804198</c:v>
                </c:pt>
                <c:pt idx="1757">
                  <c:v>55.759627202798043</c:v>
                </c:pt>
                <c:pt idx="1758">
                  <c:v>55.757311507554064</c:v>
                </c:pt>
                <c:pt idx="1759">
                  <c:v>55.754995812310092</c:v>
                </c:pt>
                <c:pt idx="1760">
                  <c:v>55.746901964509142</c:v>
                </c:pt>
                <c:pt idx="1761">
                  <c:v>55.749230495169435</c:v>
                </c:pt>
                <c:pt idx="1762">
                  <c:v>55.745756747173772</c:v>
                </c:pt>
                <c:pt idx="1763">
                  <c:v>55.742282999178059</c:v>
                </c:pt>
                <c:pt idx="1764">
                  <c:v>55.738809251182396</c:v>
                </c:pt>
                <c:pt idx="1765">
                  <c:v>55.735335503186676</c:v>
                </c:pt>
                <c:pt idx="1766">
                  <c:v>55.731861755191026</c:v>
                </c:pt>
                <c:pt idx="1767">
                  <c:v>55.728388007195349</c:v>
                </c:pt>
                <c:pt idx="1768">
                  <c:v>55.724914259199643</c:v>
                </c:pt>
                <c:pt idx="1769">
                  <c:v>55.72144051120398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20E-428B-AC19-8CB5EDEFF8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81931424"/>
        <c:axId val="481932384"/>
      </c:scatterChart>
      <c:valAx>
        <c:axId val="4819314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\ 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9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1932384"/>
        <c:crosses val="autoZero"/>
        <c:crossBetween val="midCat"/>
      </c:valAx>
      <c:valAx>
        <c:axId val="481932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Level (%)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193142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BEBB0-FE33-4C7F-B8D7-83C03D5CD0ED}" type="datetimeFigureOut">
              <a:rPr lang="en-GB" smtClean="0"/>
              <a:t>18/07/2023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A6FC01-873B-4F23-BE32-901E378342CE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6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A6FC01-873B-4F23-BE32-901E378342C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454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A6FC01-873B-4F23-BE32-901E378342C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531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1C42564C-16D0-4989-B114-4278CB8EB2AE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2614D-59B6-4287-B854-57B4F327D2B0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C0B80-1AEB-4B5B-B370-D052F6E47639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6B87A-178D-4B13-9A3B-00282F4A932B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8E9C7-24E9-4BC7-B870-1B9A258A459E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F11F-752A-4B37-B275-296CAD5CC7C9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0BC8-95AD-4E3F-A561-613083313FF6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7F6C-BD8D-4FC9-8281-87BC1381CE50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247E5-5B03-42BF-B5AF-CD0083999E2B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CDB0D-F6CC-4729-B86E-17383AE2F697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70AD-5C1F-4C79-A46B-C7CF6265D310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A5B91-CD85-4C1D-AC57-7B42585A0589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9C80D-6377-4373-9BDE-468686C7A884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9819-3AF3-4B8B-B549-9122B4FCCC26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E0366-D91E-423F-89C3-B624CBE0D318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BF954-67E9-41CA-86AA-245174B3BC29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6682-B726-4BB9-945D-D0D85C7B768F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D1E1F57-C119-41F8-8229-3CDA5273E27E}" type="datetime1">
              <a:rPr lang="en-US" smtClean="0"/>
              <a:t>7/18/2023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7" Type="http://schemas.openxmlformats.org/officeDocument/2006/relationships/image" Target="../media/image27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27C522-5BE2-94AE-D7DF-E550970AF9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LAr tests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A4238D2-EF28-520B-8238-EC88A93E8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From 03/07 to 07/07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5EE8121-295A-9BFC-FBD4-1E922E3B48E0}"/>
              </a:ext>
            </a:extLst>
          </p:cNvPr>
          <p:cNvSpPr txBox="1"/>
          <p:nvPr/>
        </p:nvSpPr>
        <p:spPr>
          <a:xfrm>
            <a:off x="10319657" y="5719665"/>
            <a:ext cx="27058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Lucas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D01C2FA-89B6-3324-DDDD-2E8D6721C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692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e 74">
            <a:extLst>
              <a:ext uri="{FF2B5EF4-FFF2-40B4-BE49-F238E27FC236}">
                <a16:creationId xmlns:a16="http://schemas.microsoft.com/office/drawing/2014/main" id="{22129C47-3931-1A0F-8986-C7C2DB9FBC6D}"/>
              </a:ext>
            </a:extLst>
          </p:cNvPr>
          <p:cNvGrpSpPr/>
          <p:nvPr/>
        </p:nvGrpSpPr>
        <p:grpSpPr>
          <a:xfrm>
            <a:off x="4779070" y="1683267"/>
            <a:ext cx="7598438" cy="5219965"/>
            <a:chOff x="4764881" y="1465909"/>
            <a:chExt cx="7598438" cy="5219965"/>
          </a:xfrm>
        </p:grpSpPr>
        <p:grpSp>
          <p:nvGrpSpPr>
            <p:cNvPr id="74" name="Groupe 73">
              <a:extLst>
                <a:ext uri="{FF2B5EF4-FFF2-40B4-BE49-F238E27FC236}">
                  <a16:creationId xmlns:a16="http://schemas.microsoft.com/office/drawing/2014/main" id="{3A341ADD-8403-E1C6-5BF0-B9B5D7E47B32}"/>
                </a:ext>
              </a:extLst>
            </p:cNvPr>
            <p:cNvGrpSpPr/>
            <p:nvPr/>
          </p:nvGrpSpPr>
          <p:grpSpPr>
            <a:xfrm>
              <a:off x="4764881" y="1465909"/>
              <a:ext cx="7598438" cy="5174733"/>
              <a:chOff x="4764881" y="1465909"/>
              <a:chExt cx="7598438" cy="5174733"/>
            </a:xfrm>
          </p:grpSpPr>
          <p:pic>
            <p:nvPicPr>
              <p:cNvPr id="54" name="Image 53" descr="Une image contenant texte, diagramme, ligne, Tracé&#10;&#10;Description générée automatiquement">
                <a:extLst>
                  <a:ext uri="{FF2B5EF4-FFF2-40B4-BE49-F238E27FC236}">
                    <a16:creationId xmlns:a16="http://schemas.microsoft.com/office/drawing/2014/main" id="{36EE85DA-9543-6694-6CC2-9CC37FBAF6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6588" t="1773" r="-660"/>
              <a:stretch/>
            </p:blipFill>
            <p:spPr>
              <a:xfrm>
                <a:off x="4764881" y="1465909"/>
                <a:ext cx="6998631" cy="4906280"/>
              </a:xfrm>
              <a:prstGeom prst="rect">
                <a:avLst/>
              </a:prstGeom>
            </p:spPr>
          </p:pic>
          <p:grpSp>
            <p:nvGrpSpPr>
              <p:cNvPr id="49" name="Groupe 48">
                <a:extLst>
                  <a:ext uri="{FF2B5EF4-FFF2-40B4-BE49-F238E27FC236}">
                    <a16:creationId xmlns:a16="http://schemas.microsoft.com/office/drawing/2014/main" id="{C2153AC1-FC66-7440-E62F-2BADC9DCACA6}"/>
                  </a:ext>
                </a:extLst>
              </p:cNvPr>
              <p:cNvGrpSpPr/>
              <p:nvPr/>
            </p:nvGrpSpPr>
            <p:grpSpPr>
              <a:xfrm>
                <a:off x="5877575" y="4283291"/>
                <a:ext cx="1736844" cy="802675"/>
                <a:chOff x="3649507" y="3941542"/>
                <a:chExt cx="1165455" cy="538610"/>
              </a:xfrm>
            </p:grpSpPr>
            <p:pic>
              <p:nvPicPr>
                <p:cNvPr id="44" name="Image 43" descr="Une image contenant texte, diagramme, ligne, Tracé&#10;&#10;Description générée automatiquement">
                  <a:extLst>
                    <a:ext uri="{FF2B5EF4-FFF2-40B4-BE49-F238E27FC236}">
                      <a16:creationId xmlns:a16="http://schemas.microsoft.com/office/drawing/2014/main" id="{5BEB7A89-70B3-93B1-B190-908456DB05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29" t="43892" r="86452" b="46311"/>
                <a:stretch/>
              </p:blipFill>
              <p:spPr>
                <a:xfrm>
                  <a:off x="3649507" y="3941542"/>
                  <a:ext cx="1165455" cy="538610"/>
                </a:xfrm>
                <a:prstGeom prst="rect">
                  <a:avLst/>
                </a:prstGeom>
              </p:spPr>
            </p:pic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8C700E03-214E-3795-64F0-718594E59FF2}"/>
                    </a:ext>
                  </a:extLst>
                </p:cNvPr>
                <p:cNvSpPr/>
                <p:nvPr/>
              </p:nvSpPr>
              <p:spPr>
                <a:xfrm>
                  <a:off x="4117392" y="4031673"/>
                  <a:ext cx="553322" cy="36887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/>
                </a:p>
              </p:txBody>
            </p:sp>
            <p:sp>
              <p:nvSpPr>
                <p:cNvPr id="46" name="ZoneTexte 45">
                  <a:extLst>
                    <a:ext uri="{FF2B5EF4-FFF2-40B4-BE49-F238E27FC236}">
                      <a16:creationId xmlns:a16="http://schemas.microsoft.com/office/drawing/2014/main" id="{844B036D-07B8-936D-65BD-8820ABCED80E}"/>
                    </a:ext>
                  </a:extLst>
                </p:cNvPr>
                <p:cNvSpPr txBox="1"/>
                <p:nvPr/>
              </p:nvSpPr>
              <p:spPr>
                <a:xfrm>
                  <a:off x="4119449" y="4048486"/>
                  <a:ext cx="511758" cy="1652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b="1" dirty="0"/>
                    <a:t>DS4 (left)</a:t>
                  </a:r>
                </a:p>
              </p:txBody>
            </p:sp>
            <p:sp>
              <p:nvSpPr>
                <p:cNvPr id="47" name="ZoneTexte 46">
                  <a:extLst>
                    <a:ext uri="{FF2B5EF4-FFF2-40B4-BE49-F238E27FC236}">
                      <a16:creationId xmlns:a16="http://schemas.microsoft.com/office/drawing/2014/main" id="{1BFA0248-737D-AFE6-9943-6189655572DC}"/>
                    </a:ext>
                  </a:extLst>
                </p:cNvPr>
                <p:cNvSpPr txBox="1"/>
                <p:nvPr/>
              </p:nvSpPr>
              <p:spPr>
                <a:xfrm>
                  <a:off x="4121529" y="4224518"/>
                  <a:ext cx="553322" cy="1652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b="1" dirty="0"/>
                    <a:t>DS2 (right)</a:t>
                  </a:r>
                </a:p>
              </p:txBody>
            </p:sp>
          </p:grpSp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1B737EAF-9059-A16F-86BD-656F5937757C}"/>
                  </a:ext>
                </a:extLst>
              </p:cNvPr>
              <p:cNvSpPr txBox="1"/>
              <p:nvPr/>
            </p:nvSpPr>
            <p:spPr>
              <a:xfrm>
                <a:off x="5715015" y="1789087"/>
                <a:ext cx="10382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0</a:t>
                </a:r>
              </a:p>
            </p:txBody>
          </p:sp>
          <p:cxnSp>
            <p:nvCxnSpPr>
              <p:cNvPr id="14" name="Connecteur droit 13">
                <a:extLst>
                  <a:ext uri="{FF2B5EF4-FFF2-40B4-BE49-F238E27FC236}">
                    <a16:creationId xmlns:a16="http://schemas.microsoft.com/office/drawing/2014/main" id="{D0F4AC42-3164-7345-248E-733EC0AB71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44539" y="1789087"/>
                <a:ext cx="0" cy="408743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Connecteur droit 14">
                <a:extLst>
                  <a:ext uri="{FF2B5EF4-FFF2-40B4-BE49-F238E27FC236}">
                    <a16:creationId xmlns:a16="http://schemas.microsoft.com/office/drawing/2014/main" id="{8B2B3EB5-C4F8-4574-9C67-4248329D75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31848" y="1769250"/>
                <a:ext cx="0" cy="408743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86445139-B9C5-4F8B-46D9-FC83EF3AE35B}"/>
                  </a:ext>
                </a:extLst>
              </p:cNvPr>
              <p:cNvSpPr txBox="1"/>
              <p:nvPr/>
            </p:nvSpPr>
            <p:spPr>
              <a:xfrm>
                <a:off x="6894337" y="1792977"/>
                <a:ext cx="10382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30</a:t>
                </a:r>
              </a:p>
            </p:txBody>
          </p:sp>
          <p:cxnSp>
            <p:nvCxnSpPr>
              <p:cNvPr id="29" name="Connecteur droit 28">
                <a:extLst>
                  <a:ext uri="{FF2B5EF4-FFF2-40B4-BE49-F238E27FC236}">
                    <a16:creationId xmlns:a16="http://schemas.microsoft.com/office/drawing/2014/main" id="{88750C88-723C-ADFD-7146-FFB934A5AC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03536" y="1769250"/>
                <a:ext cx="0" cy="408743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0" name="ZoneTexte 29">
                <a:extLst>
                  <a:ext uri="{FF2B5EF4-FFF2-40B4-BE49-F238E27FC236}">
                    <a16:creationId xmlns:a16="http://schemas.microsoft.com/office/drawing/2014/main" id="{0795A57F-AB75-BDA8-3E99-40E5305359EE}"/>
                  </a:ext>
                </a:extLst>
              </p:cNvPr>
              <p:cNvSpPr txBox="1"/>
              <p:nvPr/>
            </p:nvSpPr>
            <p:spPr>
              <a:xfrm>
                <a:off x="7765301" y="1789087"/>
                <a:ext cx="10382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60</a:t>
                </a:r>
              </a:p>
            </p:txBody>
          </p:sp>
          <p:cxnSp>
            <p:nvCxnSpPr>
              <p:cNvPr id="31" name="Connecteur droit 30">
                <a:extLst>
                  <a:ext uri="{FF2B5EF4-FFF2-40B4-BE49-F238E27FC236}">
                    <a16:creationId xmlns:a16="http://schemas.microsoft.com/office/drawing/2014/main" id="{44E0555D-EBB4-6095-3080-41284764DF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80575" y="1778260"/>
                <a:ext cx="0" cy="408743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2" name="ZoneTexte 31">
                <a:extLst>
                  <a:ext uri="{FF2B5EF4-FFF2-40B4-BE49-F238E27FC236}">
                    <a16:creationId xmlns:a16="http://schemas.microsoft.com/office/drawing/2014/main" id="{E21C8487-D50B-5BDF-AB09-3FD12C33A01D}"/>
                  </a:ext>
                </a:extLst>
              </p:cNvPr>
              <p:cNvSpPr txBox="1"/>
              <p:nvPr/>
            </p:nvSpPr>
            <p:spPr>
              <a:xfrm>
                <a:off x="8917898" y="1789087"/>
                <a:ext cx="10382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120</a:t>
                </a:r>
              </a:p>
            </p:txBody>
          </p:sp>
          <p:cxnSp>
            <p:nvCxnSpPr>
              <p:cNvPr id="37" name="Connecteur droit 36">
                <a:extLst>
                  <a:ext uri="{FF2B5EF4-FFF2-40B4-BE49-F238E27FC236}">
                    <a16:creationId xmlns:a16="http://schemas.microsoft.com/office/drawing/2014/main" id="{62841D73-BCBD-7EE0-72B5-D037B07CE5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93130" y="1778260"/>
                <a:ext cx="0" cy="408743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8" name="ZoneTexte 37">
                <a:extLst>
                  <a:ext uri="{FF2B5EF4-FFF2-40B4-BE49-F238E27FC236}">
                    <a16:creationId xmlns:a16="http://schemas.microsoft.com/office/drawing/2014/main" id="{9DD50D2C-C5B1-6F7A-3328-B9413E9F27A0}"/>
                  </a:ext>
                </a:extLst>
              </p:cNvPr>
              <p:cNvSpPr txBox="1"/>
              <p:nvPr/>
            </p:nvSpPr>
            <p:spPr>
              <a:xfrm>
                <a:off x="10037104" y="1747952"/>
                <a:ext cx="10382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0</a:t>
                </a:r>
              </a:p>
            </p:txBody>
          </p:sp>
          <p:cxnSp>
            <p:nvCxnSpPr>
              <p:cNvPr id="41" name="Connecteur droit 40">
                <a:extLst>
                  <a:ext uri="{FF2B5EF4-FFF2-40B4-BE49-F238E27FC236}">
                    <a16:creationId xmlns:a16="http://schemas.microsoft.com/office/drawing/2014/main" id="{8B06CC8B-2E0B-74BA-1B8A-195ACFB8C9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41948" y="1789087"/>
                <a:ext cx="0" cy="408743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4B40A166-8F7A-FDCC-4954-9380BB930F80}"/>
                  </a:ext>
                </a:extLst>
              </p:cNvPr>
              <p:cNvSpPr txBox="1"/>
              <p:nvPr/>
            </p:nvSpPr>
            <p:spPr>
              <a:xfrm>
                <a:off x="10374596" y="1737673"/>
                <a:ext cx="10382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30</a:t>
                </a:r>
              </a:p>
            </p:txBody>
          </p: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E78A9E1F-C239-A7C3-F6E8-A0B49875C4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93473" y="1799914"/>
                <a:ext cx="0" cy="408743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Connecteur droit 54">
                <a:extLst>
                  <a:ext uri="{FF2B5EF4-FFF2-40B4-BE49-F238E27FC236}">
                    <a16:creationId xmlns:a16="http://schemas.microsoft.com/office/drawing/2014/main" id="{8FD1A43F-CF45-279A-3DB4-00CA66D23C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93716" y="1789087"/>
                <a:ext cx="0" cy="408743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6" name="ZoneTexte 55">
                <a:extLst>
                  <a:ext uri="{FF2B5EF4-FFF2-40B4-BE49-F238E27FC236}">
                    <a16:creationId xmlns:a16="http://schemas.microsoft.com/office/drawing/2014/main" id="{D3438806-F308-75D0-A902-E8AE327F9C7F}"/>
                  </a:ext>
                </a:extLst>
              </p:cNvPr>
              <p:cNvSpPr txBox="1"/>
              <p:nvPr/>
            </p:nvSpPr>
            <p:spPr>
              <a:xfrm>
                <a:off x="10594369" y="1747746"/>
                <a:ext cx="10382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60</a:t>
                </a:r>
              </a:p>
            </p:txBody>
          </p:sp>
          <p:sp>
            <p:nvSpPr>
              <p:cNvPr id="57" name="ZoneTexte 56">
                <a:extLst>
                  <a:ext uri="{FF2B5EF4-FFF2-40B4-BE49-F238E27FC236}">
                    <a16:creationId xmlns:a16="http://schemas.microsoft.com/office/drawing/2014/main" id="{940D7413-0D0C-E983-6B73-D70508D4FD8C}"/>
                  </a:ext>
                </a:extLst>
              </p:cNvPr>
              <p:cNvSpPr txBox="1"/>
              <p:nvPr/>
            </p:nvSpPr>
            <p:spPr>
              <a:xfrm>
                <a:off x="10845814" y="1747746"/>
                <a:ext cx="10382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120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821C81E1-CA65-9CC2-88C0-3CEE775ABFF6}"/>
                  </a:ext>
                </a:extLst>
              </p:cNvPr>
              <p:cNvSpPr/>
              <p:nvPr/>
            </p:nvSpPr>
            <p:spPr>
              <a:xfrm>
                <a:off x="9956137" y="1769250"/>
                <a:ext cx="136993" cy="4118100"/>
              </a:xfrm>
              <a:prstGeom prst="rect">
                <a:avLst/>
              </a:prstGeom>
              <a:solidFill>
                <a:srgbClr val="B01513">
                  <a:alpha val="4117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9617091B-F4B4-B1AB-C1C6-D29BDAD2CB5A}"/>
                  </a:ext>
                </a:extLst>
              </p:cNvPr>
              <p:cNvSpPr/>
              <p:nvPr/>
            </p:nvSpPr>
            <p:spPr>
              <a:xfrm>
                <a:off x="11371810" y="1778261"/>
                <a:ext cx="214399" cy="4118100"/>
              </a:xfrm>
              <a:prstGeom prst="rect">
                <a:avLst/>
              </a:prstGeom>
              <a:solidFill>
                <a:srgbClr val="B01513">
                  <a:alpha val="4117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EDD1BB7E-52C7-B420-F1FF-7D1AFF409328}"/>
                  </a:ext>
                </a:extLst>
              </p:cNvPr>
              <p:cNvSpPr/>
              <p:nvPr/>
            </p:nvSpPr>
            <p:spPr>
              <a:xfrm>
                <a:off x="5696809" y="1773755"/>
                <a:ext cx="58002" cy="4118100"/>
              </a:xfrm>
              <a:prstGeom prst="rect">
                <a:avLst/>
              </a:prstGeom>
              <a:solidFill>
                <a:srgbClr val="B01513">
                  <a:alpha val="4117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651558A1-B7D8-4A06-1AA5-B02E2E32EC8A}"/>
                  </a:ext>
                </a:extLst>
              </p:cNvPr>
              <p:cNvSpPr/>
              <p:nvPr/>
            </p:nvSpPr>
            <p:spPr>
              <a:xfrm>
                <a:off x="6036933" y="4066123"/>
                <a:ext cx="486190" cy="252634"/>
              </a:xfrm>
              <a:prstGeom prst="rect">
                <a:avLst/>
              </a:prstGeom>
              <a:solidFill>
                <a:srgbClr val="B01513">
                  <a:alpha val="4117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2" name="ZoneTexte 61">
                <a:extLst>
                  <a:ext uri="{FF2B5EF4-FFF2-40B4-BE49-F238E27FC236}">
                    <a16:creationId xmlns:a16="http://schemas.microsoft.com/office/drawing/2014/main" id="{F8DE0729-CDC1-4B3E-9067-E41D3DE5C81A}"/>
                  </a:ext>
                </a:extLst>
              </p:cNvPr>
              <p:cNvSpPr txBox="1"/>
              <p:nvPr/>
            </p:nvSpPr>
            <p:spPr>
              <a:xfrm>
                <a:off x="6471748" y="4053736"/>
                <a:ext cx="2007288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/>
                  <a:t>Reset Flushing 250L/h</a:t>
                </a:r>
              </a:p>
            </p:txBody>
          </p:sp>
          <p:sp>
            <p:nvSpPr>
              <p:cNvPr id="63" name="ZoneTexte 62">
                <a:extLst>
                  <a:ext uri="{FF2B5EF4-FFF2-40B4-BE49-F238E27FC236}">
                    <a16:creationId xmlns:a16="http://schemas.microsoft.com/office/drawing/2014/main" id="{7B1F7F93-1F2C-DFEB-348F-1CF0E1E7E3A4}"/>
                  </a:ext>
                </a:extLst>
              </p:cNvPr>
              <p:cNvSpPr txBox="1"/>
              <p:nvPr/>
            </p:nvSpPr>
            <p:spPr>
              <a:xfrm>
                <a:off x="10845405" y="1747746"/>
                <a:ext cx="103823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120</a:t>
                </a:r>
              </a:p>
            </p:txBody>
          </p:sp>
          <p:sp>
            <p:nvSpPr>
              <p:cNvPr id="64" name="ZoneTexte 63">
                <a:extLst>
                  <a:ext uri="{FF2B5EF4-FFF2-40B4-BE49-F238E27FC236}">
                    <a16:creationId xmlns:a16="http://schemas.microsoft.com/office/drawing/2014/main" id="{E99BE15F-5756-A6FB-F430-F0A186E1284A}"/>
                  </a:ext>
                </a:extLst>
              </p:cNvPr>
              <p:cNvSpPr txBox="1"/>
              <p:nvPr/>
            </p:nvSpPr>
            <p:spPr>
              <a:xfrm>
                <a:off x="11576872" y="1762156"/>
                <a:ext cx="786447" cy="577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gN2 flushing (L/h)</a:t>
                </a:r>
              </a:p>
            </p:txBody>
          </p:sp>
          <p:cxnSp>
            <p:nvCxnSpPr>
              <p:cNvPr id="67" name="Connecteur droit avec flèche 66">
                <a:extLst>
                  <a:ext uri="{FF2B5EF4-FFF2-40B4-BE49-F238E27FC236}">
                    <a16:creationId xmlns:a16="http://schemas.microsoft.com/office/drawing/2014/main" id="{1195E610-CE51-788E-9B0E-0B9EB73A7962}"/>
                  </a:ext>
                </a:extLst>
              </p:cNvPr>
              <p:cNvCxnSpPr/>
              <p:nvPr/>
            </p:nvCxnSpPr>
            <p:spPr>
              <a:xfrm flipH="1">
                <a:off x="11212336" y="1878551"/>
                <a:ext cx="420272" cy="0"/>
              </a:xfrm>
              <a:prstGeom prst="straightConnector1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necteur droit 68">
                <a:extLst>
                  <a:ext uri="{FF2B5EF4-FFF2-40B4-BE49-F238E27FC236}">
                    <a16:creationId xmlns:a16="http://schemas.microsoft.com/office/drawing/2014/main" id="{C54A5169-FE80-1259-0D3D-04E062F25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56137" y="1789087"/>
                <a:ext cx="0" cy="4851555"/>
              </a:xfrm>
              <a:prstGeom prst="line">
                <a:avLst/>
              </a:prstGeom>
              <a:ln w="38100">
                <a:solidFill>
                  <a:schemeClr val="accent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ZoneTexte 71">
                <a:extLst>
                  <a:ext uri="{FF2B5EF4-FFF2-40B4-BE49-F238E27FC236}">
                    <a16:creationId xmlns:a16="http://schemas.microsoft.com/office/drawing/2014/main" id="{3DEBDC3F-8DA0-4689-31CD-70F35F2323F8}"/>
                  </a:ext>
                </a:extLst>
              </p:cNvPr>
              <p:cNvSpPr txBox="1"/>
              <p:nvPr/>
            </p:nvSpPr>
            <p:spPr>
              <a:xfrm>
                <a:off x="6523123" y="6289567"/>
                <a:ext cx="218515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accent6"/>
                    </a:solidFill>
                  </a:rPr>
                  <a:t>Source position at D</a:t>
                </a:r>
              </a:p>
            </p:txBody>
          </p:sp>
          <p:cxnSp>
            <p:nvCxnSpPr>
              <p:cNvPr id="86" name="Connecteur droit 85">
                <a:extLst>
                  <a:ext uri="{FF2B5EF4-FFF2-40B4-BE49-F238E27FC236}">
                    <a16:creationId xmlns:a16="http://schemas.microsoft.com/office/drawing/2014/main" id="{1B22AF68-1274-290E-7A43-CB4A896F7E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45271" y="1778260"/>
                <a:ext cx="0" cy="4851555"/>
              </a:xfrm>
              <a:prstGeom prst="line">
                <a:avLst/>
              </a:prstGeom>
              <a:ln w="38100">
                <a:solidFill>
                  <a:schemeClr val="accent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D17F88CB-1F2C-89DD-14C0-C4C36244BA80}"/>
                </a:ext>
              </a:extLst>
            </p:cNvPr>
            <p:cNvSpPr txBox="1"/>
            <p:nvPr/>
          </p:nvSpPr>
          <p:spPr>
            <a:xfrm>
              <a:off x="10236529" y="6101099"/>
              <a:ext cx="17335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accent6"/>
                  </a:solidFill>
                </a:rPr>
                <a:t>Source position at A</a:t>
              </a:r>
            </a:p>
          </p:txBody>
        </p:sp>
      </p:grp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72EEAD-28B3-7D30-A7D9-F713A70C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96CDDF-A8FD-09F3-9BEB-10E33CEC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202" y="845848"/>
            <a:ext cx="9534517" cy="704088"/>
          </a:xfrm>
        </p:spPr>
        <p:txBody>
          <a:bodyPr/>
          <a:lstStyle/>
          <a:p>
            <a:r>
              <a:rPr lang="en-GB" b="1" dirty="0"/>
              <a:t>Humidity test 1/3 – Without moving source</a:t>
            </a:r>
          </a:p>
        </p:txBody>
      </p:sp>
      <p:sp>
        <p:nvSpPr>
          <p:cNvPr id="42" name="Espace réservé du contenu 2">
            <a:extLst>
              <a:ext uri="{FF2B5EF4-FFF2-40B4-BE49-F238E27FC236}">
                <a16:creationId xmlns:a16="http://schemas.microsoft.com/office/drawing/2014/main" id="{A94562F2-33A7-BE5C-1ADE-D0354CE36457}"/>
              </a:ext>
            </a:extLst>
          </p:cNvPr>
          <p:cNvSpPr txBox="1">
            <a:spLocks/>
          </p:cNvSpPr>
          <p:nvPr/>
        </p:nvSpPr>
        <p:spPr>
          <a:xfrm>
            <a:off x="-18497" y="2460612"/>
            <a:ext cx="4993319" cy="374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Vary gn2 flushing F and measure humidity when source at two positions : </a:t>
            </a:r>
            <a:br>
              <a:rPr lang="en-US" sz="1600" dirty="0">
                <a:sym typeface="Wingdings" panose="05000000000000000000" pitchFamily="2" charset="2"/>
              </a:rPr>
            </a:br>
            <a:r>
              <a:rPr lang="en-US" sz="1600" dirty="0">
                <a:sym typeface="Wingdings" panose="05000000000000000000" pitchFamily="2" charset="2"/>
              </a:rPr>
              <a:t>top-left (D), bottom (A)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Determine F which remove humidity “instantly” (&lt;=10min)  </a:t>
            </a:r>
            <a:r>
              <a:rPr lang="en-US" sz="1600" dirty="0" err="1">
                <a:solidFill>
                  <a:schemeClr val="tx1"/>
                </a:solidFill>
                <a:sym typeface="Wingdings" panose="05000000000000000000" pitchFamily="2" charset="2"/>
              </a:rPr>
              <a:t>F</a:t>
            </a:r>
            <a:r>
              <a:rPr lang="en-US" sz="1600" baseline="-25000" dirty="0" err="1">
                <a:solidFill>
                  <a:schemeClr val="tx1"/>
                </a:solidFill>
                <a:sym typeface="Wingdings" panose="05000000000000000000" pitchFamily="2" charset="2"/>
              </a:rPr>
              <a:t>threshold</a:t>
            </a:r>
            <a:r>
              <a:rPr lang="en-US" sz="1600" baseline="-250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Source Top-left : </a:t>
            </a:r>
            <a:r>
              <a:rPr lang="en-US" sz="1600" dirty="0" err="1">
                <a:solidFill>
                  <a:srgbClr val="00B050"/>
                </a:solidFill>
                <a:sym typeface="Wingdings" panose="05000000000000000000" pitchFamily="2" charset="2"/>
              </a:rPr>
              <a:t>V</a:t>
            </a:r>
            <a:r>
              <a:rPr lang="en-US" sz="1600" baseline="-25000" dirty="0" err="1">
                <a:solidFill>
                  <a:srgbClr val="00B050"/>
                </a:solidFill>
                <a:sym typeface="Wingdings" panose="05000000000000000000" pitchFamily="2" charset="2"/>
              </a:rPr>
              <a:t>before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 small </a:t>
            </a:r>
            <a:b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 60 &lt; </a:t>
            </a:r>
            <a:r>
              <a:rPr lang="en-US" sz="1600" dirty="0" err="1">
                <a:solidFill>
                  <a:schemeClr val="tx1"/>
                </a:solidFill>
                <a:sym typeface="Wingdings" panose="05000000000000000000" pitchFamily="2" charset="2"/>
              </a:rPr>
              <a:t>F</a:t>
            </a:r>
            <a:r>
              <a:rPr lang="en-US" sz="1600" baseline="-25000" dirty="0" err="1">
                <a:solidFill>
                  <a:schemeClr val="tx1"/>
                </a:solidFill>
                <a:sym typeface="Wingdings" panose="05000000000000000000" pitchFamily="2" charset="2"/>
              </a:rPr>
              <a:t>threshold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 &lt; 120 L/h </a:t>
            </a:r>
            <a:b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Measure : </a:t>
            </a:r>
            <a:r>
              <a:rPr lang="en-US" sz="1600" b="1" dirty="0" err="1">
                <a:solidFill>
                  <a:schemeClr val="tx1"/>
                </a:solidFill>
                <a:sym typeface="Wingdings" panose="05000000000000000000" pitchFamily="2" charset="2"/>
              </a:rPr>
              <a:t>F</a:t>
            </a:r>
            <a:r>
              <a:rPr lang="en-US" sz="1600" b="1" baseline="-25000" dirty="0" err="1">
                <a:solidFill>
                  <a:schemeClr val="tx1"/>
                </a:solidFill>
                <a:sym typeface="Wingdings" panose="05000000000000000000" pitchFamily="2" charset="2"/>
              </a:rPr>
              <a:t>threshold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600" b="1">
                <a:solidFill>
                  <a:schemeClr val="tx1"/>
                </a:solidFill>
                <a:sym typeface="Wingdings" panose="05000000000000000000" pitchFamily="2" charset="2"/>
              </a:rPr>
              <a:t>= 100L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/h</a:t>
            </a:r>
            <a:endParaRPr lang="en-US" sz="1600" b="1" dirty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Source Bottom: </a:t>
            </a:r>
            <a:r>
              <a:rPr lang="en-US" sz="1600" dirty="0" err="1">
                <a:solidFill>
                  <a:srgbClr val="00B050"/>
                </a:solidFill>
                <a:sym typeface="Wingdings" panose="05000000000000000000" pitchFamily="2" charset="2"/>
              </a:rPr>
              <a:t>V</a:t>
            </a:r>
            <a:r>
              <a:rPr lang="en-US" sz="1600" baseline="-25000" dirty="0" err="1">
                <a:solidFill>
                  <a:srgbClr val="00B050"/>
                </a:solidFill>
                <a:sym typeface="Wingdings" panose="05000000000000000000" pitchFamily="2" charset="2"/>
              </a:rPr>
              <a:t>before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 larger </a:t>
            </a:r>
            <a:b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 120 &lt; </a:t>
            </a:r>
            <a:r>
              <a:rPr lang="en-US" sz="1600" dirty="0" err="1">
                <a:solidFill>
                  <a:schemeClr val="tx1"/>
                </a:solidFill>
                <a:sym typeface="Wingdings" panose="05000000000000000000" pitchFamily="2" charset="2"/>
              </a:rPr>
              <a:t>F</a:t>
            </a:r>
            <a:r>
              <a:rPr lang="en-US" sz="1600" baseline="-25000" dirty="0" err="1">
                <a:solidFill>
                  <a:schemeClr val="tx1"/>
                </a:solidFill>
                <a:sym typeface="Wingdings" panose="05000000000000000000" pitchFamily="2" charset="2"/>
              </a:rPr>
              <a:t>threshold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 &lt; 250 L/h </a:t>
            </a:r>
            <a:b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Measure : </a:t>
            </a:r>
            <a:r>
              <a:rPr lang="en-US" sz="1600" b="1" dirty="0" err="1">
                <a:solidFill>
                  <a:schemeClr val="tx1"/>
                </a:solidFill>
                <a:sym typeface="Wingdings" panose="05000000000000000000" pitchFamily="2" charset="2"/>
              </a:rPr>
              <a:t>F</a:t>
            </a:r>
            <a:r>
              <a:rPr lang="en-US" sz="1600" b="1" baseline="-25000" dirty="0" err="1">
                <a:solidFill>
                  <a:schemeClr val="tx1"/>
                </a:solidFill>
                <a:sym typeface="Wingdings" panose="05000000000000000000" pitchFamily="2" charset="2"/>
              </a:rPr>
              <a:t>threshold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 = 150L/h</a:t>
            </a:r>
            <a:endParaRPr lang="en-US" sz="1600" b="1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è"/>
            </a:pPr>
            <a:endParaRPr lang="en-US" sz="1600" b="1" dirty="0">
              <a:sym typeface="Wingdings" panose="05000000000000000000" pitchFamily="2" charset="2"/>
            </a:endParaRP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7EE4F0FA-140C-4144-42F5-E72A5D39E664}"/>
              </a:ext>
            </a:extLst>
          </p:cNvPr>
          <p:cNvSpPr txBox="1"/>
          <p:nvPr/>
        </p:nvSpPr>
        <p:spPr>
          <a:xfrm>
            <a:off x="185075" y="5802993"/>
            <a:ext cx="411025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ym typeface="Wingdings" panose="05000000000000000000" pitchFamily="2" charset="2"/>
              </a:rPr>
              <a:t> Assuming same scaling, </a:t>
            </a:r>
            <a:r>
              <a:rPr lang="en-US" sz="1800" b="1" dirty="0" err="1">
                <a:solidFill>
                  <a:schemeClr val="tx1"/>
                </a:solidFill>
                <a:sym typeface="Wingdings" panose="05000000000000000000" pitchFamily="2" charset="2"/>
              </a:rPr>
              <a:t>F</a:t>
            </a:r>
            <a:r>
              <a:rPr lang="en-US" sz="1800" b="1" baseline="-25000" dirty="0" err="1">
                <a:solidFill>
                  <a:schemeClr val="tx1"/>
                </a:solidFill>
                <a:sym typeface="Wingdings" panose="05000000000000000000" pitchFamily="2" charset="2"/>
              </a:rPr>
              <a:t>threshold</a:t>
            </a:r>
            <a:r>
              <a:rPr lang="en-US" sz="1800" b="1" dirty="0">
                <a:sym typeface="Wingdings" panose="05000000000000000000" pitchFamily="2" charset="2"/>
              </a:rPr>
              <a:t> for DS20k with source at bottom might be around 300L/h</a:t>
            </a:r>
            <a:endParaRPr lang="en-US" b="1" u="sng" dirty="0"/>
          </a:p>
        </p:txBody>
      </p:sp>
      <p:cxnSp>
        <p:nvCxnSpPr>
          <p:cNvPr id="82" name="Connecteur droit avec flèche 81">
            <a:extLst>
              <a:ext uri="{FF2B5EF4-FFF2-40B4-BE49-F238E27FC236}">
                <a16:creationId xmlns:a16="http://schemas.microsoft.com/office/drawing/2014/main" id="{3B3E8144-4A67-B215-87A1-96CD3B99F989}"/>
              </a:ext>
            </a:extLst>
          </p:cNvPr>
          <p:cNvCxnSpPr>
            <a:stCxn id="72" idx="3"/>
          </p:cNvCxnSpPr>
          <p:nvPr/>
        </p:nvCxnSpPr>
        <p:spPr>
          <a:xfrm>
            <a:off x="8722471" y="6676202"/>
            <a:ext cx="989936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eur droit avec flèche 82">
            <a:extLst>
              <a:ext uri="{FF2B5EF4-FFF2-40B4-BE49-F238E27FC236}">
                <a16:creationId xmlns:a16="http://schemas.microsoft.com/office/drawing/2014/main" id="{1D371F3C-53E6-A30D-CC6A-64D8AE6CB7EA}"/>
              </a:ext>
            </a:extLst>
          </p:cNvPr>
          <p:cNvCxnSpPr>
            <a:cxnSpLocks/>
          </p:cNvCxnSpPr>
          <p:nvPr/>
        </p:nvCxnSpPr>
        <p:spPr>
          <a:xfrm flipH="1">
            <a:off x="5769000" y="6677642"/>
            <a:ext cx="768312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cteur droit 89">
            <a:extLst>
              <a:ext uri="{FF2B5EF4-FFF2-40B4-BE49-F238E27FC236}">
                <a16:creationId xmlns:a16="http://schemas.microsoft.com/office/drawing/2014/main" id="{8EF91EF5-20D5-7274-B299-FD40128A043A}"/>
              </a:ext>
            </a:extLst>
          </p:cNvPr>
          <p:cNvCxnSpPr>
            <a:cxnSpLocks/>
          </p:cNvCxnSpPr>
          <p:nvPr/>
        </p:nvCxnSpPr>
        <p:spPr>
          <a:xfrm>
            <a:off x="8082116" y="3548616"/>
            <a:ext cx="0" cy="43722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Arc 91">
            <a:extLst>
              <a:ext uri="{FF2B5EF4-FFF2-40B4-BE49-F238E27FC236}">
                <a16:creationId xmlns:a16="http://schemas.microsoft.com/office/drawing/2014/main" id="{709612CC-FCB5-D53A-E31C-2971B1E945F8}"/>
              </a:ext>
            </a:extLst>
          </p:cNvPr>
          <p:cNvSpPr/>
          <p:nvPr/>
        </p:nvSpPr>
        <p:spPr>
          <a:xfrm rot="10800000">
            <a:off x="8082128" y="3769405"/>
            <a:ext cx="411097" cy="432881"/>
          </a:xfrm>
          <a:prstGeom prst="arc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8" name="Connecteur droit 87">
            <a:extLst>
              <a:ext uri="{FF2B5EF4-FFF2-40B4-BE49-F238E27FC236}">
                <a16:creationId xmlns:a16="http://schemas.microsoft.com/office/drawing/2014/main" id="{567D6246-E255-FF7A-10ED-3873593C92B6}"/>
              </a:ext>
            </a:extLst>
          </p:cNvPr>
          <p:cNvCxnSpPr>
            <a:cxnSpLocks/>
          </p:cNvCxnSpPr>
          <p:nvPr/>
        </p:nvCxnSpPr>
        <p:spPr>
          <a:xfrm>
            <a:off x="8082116" y="3429000"/>
            <a:ext cx="0" cy="119616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Arc 92">
            <a:extLst>
              <a:ext uri="{FF2B5EF4-FFF2-40B4-BE49-F238E27FC236}">
                <a16:creationId xmlns:a16="http://schemas.microsoft.com/office/drawing/2014/main" id="{029B1CC7-4B9F-A619-6AB3-E31118746FDF}"/>
              </a:ext>
            </a:extLst>
          </p:cNvPr>
          <p:cNvSpPr/>
          <p:nvPr/>
        </p:nvSpPr>
        <p:spPr>
          <a:xfrm rot="5400000">
            <a:off x="8264674" y="3872496"/>
            <a:ext cx="411097" cy="248488"/>
          </a:xfrm>
          <a:prstGeom prst="arc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93872461-08CB-4892-5666-779FBFEE750D}"/>
              </a:ext>
            </a:extLst>
          </p:cNvPr>
          <p:cNvCxnSpPr>
            <a:cxnSpLocks/>
          </p:cNvCxnSpPr>
          <p:nvPr/>
        </p:nvCxnSpPr>
        <p:spPr>
          <a:xfrm>
            <a:off x="8594467" y="3429000"/>
            <a:ext cx="0" cy="56773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49E86817-D9B7-7998-980F-581BDB49389E}"/>
              </a:ext>
            </a:extLst>
          </p:cNvPr>
          <p:cNvCxnSpPr>
            <a:cxnSpLocks/>
            <a:endCxn id="93" idx="2"/>
          </p:cNvCxnSpPr>
          <p:nvPr/>
        </p:nvCxnSpPr>
        <p:spPr>
          <a:xfrm>
            <a:off x="8298609" y="4202287"/>
            <a:ext cx="171614" cy="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Arc 98">
            <a:extLst>
              <a:ext uri="{FF2B5EF4-FFF2-40B4-BE49-F238E27FC236}">
                <a16:creationId xmlns:a16="http://schemas.microsoft.com/office/drawing/2014/main" id="{DEE3C99C-22CB-0B49-5C90-9AB0EA7A6DAE}"/>
              </a:ext>
            </a:extLst>
          </p:cNvPr>
          <p:cNvSpPr/>
          <p:nvPr/>
        </p:nvSpPr>
        <p:spPr>
          <a:xfrm rot="5400000">
            <a:off x="8264674" y="3872497"/>
            <a:ext cx="411097" cy="248488"/>
          </a:xfrm>
          <a:prstGeom prst="arc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Connecteur droit 99">
            <a:extLst>
              <a:ext uri="{FF2B5EF4-FFF2-40B4-BE49-F238E27FC236}">
                <a16:creationId xmlns:a16="http://schemas.microsoft.com/office/drawing/2014/main" id="{CA2A475E-BE26-A2D6-92F4-93A6137A6180}"/>
              </a:ext>
            </a:extLst>
          </p:cNvPr>
          <p:cNvCxnSpPr>
            <a:cxnSpLocks/>
            <a:endCxn id="99" idx="2"/>
          </p:cNvCxnSpPr>
          <p:nvPr/>
        </p:nvCxnSpPr>
        <p:spPr>
          <a:xfrm>
            <a:off x="8298609" y="4202288"/>
            <a:ext cx="171614" cy="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Connecteur droit 101">
            <a:extLst>
              <a:ext uri="{FF2B5EF4-FFF2-40B4-BE49-F238E27FC236}">
                <a16:creationId xmlns:a16="http://schemas.microsoft.com/office/drawing/2014/main" id="{5FCB254B-3226-C034-31A8-014AEBB39EA5}"/>
              </a:ext>
            </a:extLst>
          </p:cNvPr>
          <p:cNvCxnSpPr>
            <a:cxnSpLocks/>
          </p:cNvCxnSpPr>
          <p:nvPr/>
        </p:nvCxnSpPr>
        <p:spPr>
          <a:xfrm>
            <a:off x="10509824" y="3429000"/>
            <a:ext cx="12" cy="556845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necteur droit 102">
            <a:extLst>
              <a:ext uri="{FF2B5EF4-FFF2-40B4-BE49-F238E27FC236}">
                <a16:creationId xmlns:a16="http://schemas.microsoft.com/office/drawing/2014/main" id="{F28A8B2F-531E-C95F-D49D-19BA84297915}"/>
              </a:ext>
            </a:extLst>
          </p:cNvPr>
          <p:cNvCxnSpPr>
            <a:cxnSpLocks/>
          </p:cNvCxnSpPr>
          <p:nvPr/>
        </p:nvCxnSpPr>
        <p:spPr>
          <a:xfrm>
            <a:off x="11022175" y="3429000"/>
            <a:ext cx="0" cy="56773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Arc 103">
            <a:extLst>
              <a:ext uri="{FF2B5EF4-FFF2-40B4-BE49-F238E27FC236}">
                <a16:creationId xmlns:a16="http://schemas.microsoft.com/office/drawing/2014/main" id="{5DAA7450-6A2E-B34C-9F53-B9C278A1826D}"/>
              </a:ext>
            </a:extLst>
          </p:cNvPr>
          <p:cNvSpPr/>
          <p:nvPr/>
        </p:nvSpPr>
        <p:spPr>
          <a:xfrm rot="5400000">
            <a:off x="10692382" y="3872497"/>
            <a:ext cx="411097" cy="248488"/>
          </a:xfrm>
          <a:prstGeom prst="arc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Connecteur droit 104">
            <a:extLst>
              <a:ext uri="{FF2B5EF4-FFF2-40B4-BE49-F238E27FC236}">
                <a16:creationId xmlns:a16="http://schemas.microsoft.com/office/drawing/2014/main" id="{D859AB5E-D232-F4E3-2ADB-1AF2A68F5418}"/>
              </a:ext>
            </a:extLst>
          </p:cNvPr>
          <p:cNvCxnSpPr>
            <a:cxnSpLocks/>
            <a:endCxn id="104" idx="2"/>
          </p:cNvCxnSpPr>
          <p:nvPr/>
        </p:nvCxnSpPr>
        <p:spPr>
          <a:xfrm>
            <a:off x="10726317" y="4202288"/>
            <a:ext cx="171614" cy="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Arc 100">
            <a:extLst>
              <a:ext uri="{FF2B5EF4-FFF2-40B4-BE49-F238E27FC236}">
                <a16:creationId xmlns:a16="http://schemas.microsoft.com/office/drawing/2014/main" id="{0E70219A-61CD-63F8-E672-F32D9559F3E5}"/>
              </a:ext>
            </a:extLst>
          </p:cNvPr>
          <p:cNvSpPr/>
          <p:nvPr/>
        </p:nvSpPr>
        <p:spPr>
          <a:xfrm rot="10800000">
            <a:off x="10509836" y="3769405"/>
            <a:ext cx="411097" cy="432881"/>
          </a:xfrm>
          <a:prstGeom prst="arc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ZoneTexte 108">
            <a:extLst>
              <a:ext uri="{FF2B5EF4-FFF2-40B4-BE49-F238E27FC236}">
                <a16:creationId xmlns:a16="http://schemas.microsoft.com/office/drawing/2014/main" id="{7B6366B8-0FEC-E0FF-58FB-95787E9D00CB}"/>
              </a:ext>
            </a:extLst>
          </p:cNvPr>
          <p:cNvSpPr txBox="1"/>
          <p:nvPr/>
        </p:nvSpPr>
        <p:spPr>
          <a:xfrm>
            <a:off x="7811877" y="3444999"/>
            <a:ext cx="378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</a:t>
            </a:r>
          </a:p>
        </p:txBody>
      </p:sp>
      <p:sp>
        <p:nvSpPr>
          <p:cNvPr id="110" name="ZoneTexte 109">
            <a:extLst>
              <a:ext uri="{FF2B5EF4-FFF2-40B4-BE49-F238E27FC236}">
                <a16:creationId xmlns:a16="http://schemas.microsoft.com/office/drawing/2014/main" id="{C6EC667E-08E9-030D-8AA4-7D5752BD6E83}"/>
              </a:ext>
            </a:extLst>
          </p:cNvPr>
          <p:cNvSpPr txBox="1"/>
          <p:nvPr/>
        </p:nvSpPr>
        <p:spPr>
          <a:xfrm>
            <a:off x="7804706" y="3701440"/>
            <a:ext cx="378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</a:t>
            </a:r>
          </a:p>
        </p:txBody>
      </p:sp>
      <p:sp>
        <p:nvSpPr>
          <p:cNvPr id="111" name="ZoneTexte 110">
            <a:extLst>
              <a:ext uri="{FF2B5EF4-FFF2-40B4-BE49-F238E27FC236}">
                <a16:creationId xmlns:a16="http://schemas.microsoft.com/office/drawing/2014/main" id="{9009A958-4CA0-82FB-23FB-0BA41DDA1006}"/>
              </a:ext>
            </a:extLst>
          </p:cNvPr>
          <p:cNvSpPr txBox="1"/>
          <p:nvPr/>
        </p:nvSpPr>
        <p:spPr>
          <a:xfrm>
            <a:off x="7831187" y="3962408"/>
            <a:ext cx="378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</a:t>
            </a:r>
          </a:p>
        </p:txBody>
      </p:sp>
      <p:sp>
        <p:nvSpPr>
          <p:cNvPr id="112" name="ZoneTexte 111">
            <a:extLst>
              <a:ext uri="{FF2B5EF4-FFF2-40B4-BE49-F238E27FC236}">
                <a16:creationId xmlns:a16="http://schemas.microsoft.com/office/drawing/2014/main" id="{2AF74F4D-41D6-FBBE-F136-6915A7E83DBB}"/>
              </a:ext>
            </a:extLst>
          </p:cNvPr>
          <p:cNvSpPr txBox="1"/>
          <p:nvPr/>
        </p:nvSpPr>
        <p:spPr>
          <a:xfrm>
            <a:off x="8152429" y="4175174"/>
            <a:ext cx="378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</a:t>
            </a:r>
          </a:p>
        </p:txBody>
      </p:sp>
      <p:sp>
        <p:nvSpPr>
          <p:cNvPr id="113" name="ZoneTexte 112">
            <a:extLst>
              <a:ext uri="{FF2B5EF4-FFF2-40B4-BE49-F238E27FC236}">
                <a16:creationId xmlns:a16="http://schemas.microsoft.com/office/drawing/2014/main" id="{2FB92358-E22E-EE00-5382-C12A5169896B}"/>
              </a:ext>
            </a:extLst>
          </p:cNvPr>
          <p:cNvSpPr txBox="1"/>
          <p:nvPr/>
        </p:nvSpPr>
        <p:spPr>
          <a:xfrm>
            <a:off x="10262090" y="3480583"/>
            <a:ext cx="378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</a:t>
            </a:r>
          </a:p>
        </p:txBody>
      </p:sp>
      <p:sp>
        <p:nvSpPr>
          <p:cNvPr id="114" name="ZoneTexte 113">
            <a:extLst>
              <a:ext uri="{FF2B5EF4-FFF2-40B4-BE49-F238E27FC236}">
                <a16:creationId xmlns:a16="http://schemas.microsoft.com/office/drawing/2014/main" id="{4A53F470-9F8D-97BD-C453-98C75FA1C475}"/>
              </a:ext>
            </a:extLst>
          </p:cNvPr>
          <p:cNvSpPr txBox="1"/>
          <p:nvPr/>
        </p:nvSpPr>
        <p:spPr>
          <a:xfrm>
            <a:off x="10254919" y="3737024"/>
            <a:ext cx="378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</a:t>
            </a:r>
          </a:p>
        </p:txBody>
      </p:sp>
      <p:sp>
        <p:nvSpPr>
          <p:cNvPr id="115" name="ZoneTexte 114">
            <a:extLst>
              <a:ext uri="{FF2B5EF4-FFF2-40B4-BE49-F238E27FC236}">
                <a16:creationId xmlns:a16="http://schemas.microsoft.com/office/drawing/2014/main" id="{48326BA3-81B6-F1BE-394A-FC9C81AFEB4D}"/>
              </a:ext>
            </a:extLst>
          </p:cNvPr>
          <p:cNvSpPr txBox="1"/>
          <p:nvPr/>
        </p:nvSpPr>
        <p:spPr>
          <a:xfrm>
            <a:off x="10281400" y="3997992"/>
            <a:ext cx="378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</a:t>
            </a:r>
          </a:p>
        </p:txBody>
      </p:sp>
      <p:sp>
        <p:nvSpPr>
          <p:cNvPr id="116" name="ZoneTexte 115">
            <a:extLst>
              <a:ext uri="{FF2B5EF4-FFF2-40B4-BE49-F238E27FC236}">
                <a16:creationId xmlns:a16="http://schemas.microsoft.com/office/drawing/2014/main" id="{0257AC92-DCA3-1480-108F-1EB66D4700FA}"/>
              </a:ext>
            </a:extLst>
          </p:cNvPr>
          <p:cNvSpPr txBox="1"/>
          <p:nvPr/>
        </p:nvSpPr>
        <p:spPr>
          <a:xfrm>
            <a:off x="10602642" y="4210758"/>
            <a:ext cx="378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</a:t>
            </a:r>
          </a:p>
        </p:txBody>
      </p:sp>
      <p:sp>
        <p:nvSpPr>
          <p:cNvPr id="117" name="ZoneTexte 116">
            <a:extLst>
              <a:ext uri="{FF2B5EF4-FFF2-40B4-BE49-F238E27FC236}">
                <a16:creationId xmlns:a16="http://schemas.microsoft.com/office/drawing/2014/main" id="{3C37EF1D-BC47-90FB-C515-6F5C4F6B24DA}"/>
              </a:ext>
            </a:extLst>
          </p:cNvPr>
          <p:cNvSpPr txBox="1"/>
          <p:nvPr/>
        </p:nvSpPr>
        <p:spPr>
          <a:xfrm>
            <a:off x="8017286" y="3121220"/>
            <a:ext cx="11725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rgbClr val="00B050"/>
                </a:solidFill>
              </a:rPr>
              <a:t>V</a:t>
            </a:r>
            <a:r>
              <a:rPr lang="en-US" sz="1400" b="1" baseline="-25000" dirty="0" err="1">
                <a:solidFill>
                  <a:srgbClr val="00B050"/>
                </a:solidFill>
              </a:rPr>
              <a:t>before</a:t>
            </a:r>
            <a:r>
              <a:rPr lang="en-US" sz="1400" b="1" dirty="0">
                <a:solidFill>
                  <a:srgbClr val="00B050"/>
                </a:solidFill>
              </a:rPr>
              <a:t>(D)</a:t>
            </a:r>
            <a:endParaRPr lang="en-US" sz="900" b="1" baseline="-25000" dirty="0">
              <a:solidFill>
                <a:srgbClr val="00B050"/>
              </a:solidFill>
            </a:endParaRPr>
          </a:p>
        </p:txBody>
      </p:sp>
      <p:sp>
        <p:nvSpPr>
          <p:cNvPr id="118" name="ZoneTexte 117">
            <a:extLst>
              <a:ext uri="{FF2B5EF4-FFF2-40B4-BE49-F238E27FC236}">
                <a16:creationId xmlns:a16="http://schemas.microsoft.com/office/drawing/2014/main" id="{2CCE9FEF-FEDB-7372-038C-727A584EC407}"/>
              </a:ext>
            </a:extLst>
          </p:cNvPr>
          <p:cNvSpPr txBox="1"/>
          <p:nvPr/>
        </p:nvSpPr>
        <p:spPr>
          <a:xfrm>
            <a:off x="10407280" y="3116987"/>
            <a:ext cx="11725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4xV</a:t>
            </a:r>
            <a:r>
              <a:rPr lang="en-US" sz="1400" b="1" baseline="-25000" dirty="0">
                <a:solidFill>
                  <a:srgbClr val="00B050"/>
                </a:solidFill>
              </a:rPr>
              <a:t>before</a:t>
            </a:r>
            <a:r>
              <a:rPr lang="en-US" sz="1400" b="1" dirty="0">
                <a:solidFill>
                  <a:srgbClr val="00B050"/>
                </a:solidFill>
              </a:rPr>
              <a:t>(D)</a:t>
            </a:r>
            <a:endParaRPr lang="en-US" sz="900" b="1" baseline="-25000" dirty="0">
              <a:solidFill>
                <a:srgbClr val="00B050"/>
              </a:solidFill>
            </a:endParaRPr>
          </a:p>
        </p:txBody>
      </p:sp>
      <p:sp>
        <p:nvSpPr>
          <p:cNvPr id="119" name="Ellipse 118">
            <a:extLst>
              <a:ext uri="{FF2B5EF4-FFF2-40B4-BE49-F238E27FC236}">
                <a16:creationId xmlns:a16="http://schemas.microsoft.com/office/drawing/2014/main" id="{1C038051-B39C-29D3-13C6-E828D128DBD7}"/>
              </a:ext>
            </a:extLst>
          </p:cNvPr>
          <p:cNvSpPr/>
          <p:nvPr/>
        </p:nvSpPr>
        <p:spPr>
          <a:xfrm>
            <a:off x="8020370" y="3512896"/>
            <a:ext cx="127273" cy="127273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Ellipse 119">
            <a:extLst>
              <a:ext uri="{FF2B5EF4-FFF2-40B4-BE49-F238E27FC236}">
                <a16:creationId xmlns:a16="http://schemas.microsoft.com/office/drawing/2014/main" id="{C3CC13E8-D30B-C1E7-0C0B-19BB2D5704BC}"/>
              </a:ext>
            </a:extLst>
          </p:cNvPr>
          <p:cNvSpPr/>
          <p:nvPr/>
        </p:nvSpPr>
        <p:spPr>
          <a:xfrm>
            <a:off x="10678553" y="4142884"/>
            <a:ext cx="127273" cy="127273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ZoneTexte 120">
            <a:extLst>
              <a:ext uri="{FF2B5EF4-FFF2-40B4-BE49-F238E27FC236}">
                <a16:creationId xmlns:a16="http://schemas.microsoft.com/office/drawing/2014/main" id="{9905BA8D-9691-9478-C261-47C9A0D754A4}"/>
              </a:ext>
            </a:extLst>
          </p:cNvPr>
          <p:cNvSpPr txBox="1"/>
          <p:nvPr/>
        </p:nvSpPr>
        <p:spPr>
          <a:xfrm>
            <a:off x="8090297" y="3483892"/>
            <a:ext cx="111400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Source</a:t>
            </a:r>
          </a:p>
        </p:txBody>
      </p:sp>
      <p:sp>
        <p:nvSpPr>
          <p:cNvPr id="122" name="ZoneTexte 121">
            <a:extLst>
              <a:ext uri="{FF2B5EF4-FFF2-40B4-BE49-F238E27FC236}">
                <a16:creationId xmlns:a16="http://schemas.microsoft.com/office/drawing/2014/main" id="{71111282-DDAE-66FE-8C86-6D36299A3889}"/>
              </a:ext>
            </a:extLst>
          </p:cNvPr>
          <p:cNvSpPr txBox="1"/>
          <p:nvPr/>
        </p:nvSpPr>
        <p:spPr>
          <a:xfrm>
            <a:off x="10590362" y="3941440"/>
            <a:ext cx="111400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1129873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72EEAD-28B3-7D30-A7D9-F713A70C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96CDDF-A8FD-09F3-9BEB-10E33CEC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483" y="847966"/>
            <a:ext cx="9219057" cy="704088"/>
          </a:xfrm>
        </p:spPr>
        <p:txBody>
          <a:bodyPr/>
          <a:lstStyle/>
          <a:p>
            <a:r>
              <a:rPr lang="en-GB" b="1" dirty="0"/>
              <a:t>Humidity test 2/3</a:t>
            </a:r>
          </a:p>
        </p:txBody>
      </p:sp>
      <p:sp>
        <p:nvSpPr>
          <p:cNvPr id="42" name="Espace réservé du contenu 2">
            <a:extLst>
              <a:ext uri="{FF2B5EF4-FFF2-40B4-BE49-F238E27FC236}">
                <a16:creationId xmlns:a16="http://schemas.microsoft.com/office/drawing/2014/main" id="{A94562F2-33A7-BE5C-1ADE-D0354CE36457}"/>
              </a:ext>
            </a:extLst>
          </p:cNvPr>
          <p:cNvSpPr txBox="1">
            <a:spLocks/>
          </p:cNvSpPr>
          <p:nvPr/>
        </p:nvSpPr>
        <p:spPr>
          <a:xfrm>
            <a:off x="28180" y="2412268"/>
            <a:ext cx="4433282" cy="5036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Pseudo-source in position 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Blow in tube from both sides to increase humidity at maximum and remove gN2 </a:t>
            </a:r>
            <a:r>
              <a:rPr lang="en-US" sz="1600" b="1" dirty="0">
                <a:sym typeface="Wingdings" panose="05000000000000000000" pitchFamily="2" charset="2"/>
              </a:rPr>
              <a:t>= Extreme nonrealistic scenario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1600" b="1" dirty="0">
                <a:sym typeface="Wingdings" panose="05000000000000000000" pitchFamily="2" charset="2"/>
              </a:rPr>
              <a:t>After 5min, both humidity are at 100%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1600" b="1" dirty="0">
                <a:sym typeface="Wingdings" panose="05000000000000000000" pitchFamily="2" charset="2"/>
              </a:rPr>
              <a:t>A D  A : </a:t>
            </a:r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+23N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/</a:t>
            </a:r>
            <a:r>
              <a:rPr lang="en-US" sz="1600" b="1" dirty="0">
                <a:solidFill>
                  <a:schemeClr val="accent2"/>
                </a:solidFill>
                <a:sym typeface="Wingdings" panose="05000000000000000000" pitchFamily="2" charset="2"/>
              </a:rPr>
              <a:t>+15N</a:t>
            </a:r>
            <a:r>
              <a:rPr lang="en-US" sz="1600" b="1" dirty="0">
                <a:sym typeface="Wingdings" panose="05000000000000000000" pitchFamily="2" charset="2"/>
              </a:rPr>
              <a:t> </a:t>
            </a:r>
            <a:r>
              <a:rPr lang="en-US" sz="1600" b="1" dirty="0" err="1">
                <a:sym typeface="Wingdings" panose="05000000000000000000" pitchFamily="2" charset="2"/>
              </a:rPr>
              <a:t>wrt</a:t>
            </a:r>
            <a:r>
              <a:rPr lang="en-US" sz="1600" b="1" dirty="0">
                <a:sym typeface="Wingdings" panose="05000000000000000000" pitchFamily="2" charset="2"/>
              </a:rPr>
              <a:t> normal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After 15min, put back the top caps and gN2 at 120L/h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1600" b="1" dirty="0">
                <a:sym typeface="Wingdings" panose="05000000000000000000" pitchFamily="2" charset="2"/>
              </a:rPr>
              <a:t>After 1h30, both humidities at 0%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1600" b="1" dirty="0">
                <a:sym typeface="Wingdings" panose="05000000000000000000" pitchFamily="2" charset="2"/>
              </a:rPr>
              <a:t>A D  A : </a:t>
            </a:r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+20N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/</a:t>
            </a:r>
            <a:r>
              <a:rPr lang="en-US" sz="1600" b="1" dirty="0">
                <a:solidFill>
                  <a:schemeClr val="accent2"/>
                </a:solidFill>
                <a:sym typeface="Wingdings" panose="05000000000000000000" pitchFamily="2" charset="2"/>
              </a:rPr>
              <a:t>+15N</a:t>
            </a:r>
            <a:r>
              <a:rPr lang="en-US" sz="1600" b="1" dirty="0">
                <a:sym typeface="Wingdings" panose="05000000000000000000" pitchFamily="2" charset="2"/>
              </a:rPr>
              <a:t> </a:t>
            </a:r>
            <a:r>
              <a:rPr lang="en-US" sz="1600" b="1" dirty="0" err="1">
                <a:sym typeface="Wingdings" panose="05000000000000000000" pitchFamily="2" charset="2"/>
              </a:rPr>
              <a:t>wrt</a:t>
            </a:r>
            <a:r>
              <a:rPr lang="en-US" sz="1600" b="1" dirty="0">
                <a:sym typeface="Wingdings" panose="05000000000000000000" pitchFamily="2" charset="2"/>
              </a:rPr>
              <a:t> normal</a:t>
            </a:r>
            <a:br>
              <a:rPr lang="en-US" sz="1600" b="1" dirty="0">
                <a:sym typeface="Wingdings" panose="05000000000000000000" pitchFamily="2" charset="2"/>
              </a:rPr>
            </a:br>
            <a:r>
              <a:rPr lang="en-US" sz="1600" b="1" dirty="0">
                <a:sym typeface="Wingdings" panose="05000000000000000000" pitchFamily="2" charset="2"/>
              </a:rPr>
              <a:t>but back to normal after 3 times</a:t>
            </a:r>
            <a:br>
              <a:rPr lang="en-US" sz="1600" b="1" dirty="0">
                <a:sym typeface="Wingdings" panose="05000000000000000000" pitchFamily="2" charset="2"/>
              </a:rPr>
            </a:b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3" name="Image 2" descr="Une image contenant texte, capture d’écran, ligne, Tracé&#10;&#10;Description générée automatiquement">
            <a:extLst>
              <a:ext uri="{FF2B5EF4-FFF2-40B4-BE49-F238E27FC236}">
                <a16:creationId xmlns:a16="http://schemas.microsoft.com/office/drawing/2014/main" id="{85B0789A-F3AF-30BF-DB9E-E401779C6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486" y="1615653"/>
            <a:ext cx="7560233" cy="4536140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BC7EB34-CB40-40AB-BB15-BB4C0234E8D5}"/>
              </a:ext>
            </a:extLst>
          </p:cNvPr>
          <p:cNvCxnSpPr>
            <a:cxnSpLocks/>
          </p:cNvCxnSpPr>
          <p:nvPr/>
        </p:nvCxnSpPr>
        <p:spPr>
          <a:xfrm>
            <a:off x="6493318" y="2196925"/>
            <a:ext cx="0" cy="349566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567CE287-8FF0-5063-DE83-741E7CC5936D}"/>
              </a:ext>
            </a:extLst>
          </p:cNvPr>
          <p:cNvSpPr txBox="1"/>
          <p:nvPr/>
        </p:nvSpPr>
        <p:spPr>
          <a:xfrm>
            <a:off x="6509811" y="2204882"/>
            <a:ext cx="1038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Humidity at 100%</a:t>
            </a: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09598093-57E5-6FE1-EC5B-6709DB0FC040}"/>
              </a:ext>
            </a:extLst>
          </p:cNvPr>
          <p:cNvCxnSpPr>
            <a:cxnSpLocks/>
          </p:cNvCxnSpPr>
          <p:nvPr/>
        </p:nvCxnSpPr>
        <p:spPr>
          <a:xfrm>
            <a:off x="10976632" y="2204882"/>
            <a:ext cx="0" cy="349566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41690C5C-41AB-5548-6762-8E0B7C99512C}"/>
              </a:ext>
            </a:extLst>
          </p:cNvPr>
          <p:cNvSpPr txBox="1"/>
          <p:nvPr/>
        </p:nvSpPr>
        <p:spPr>
          <a:xfrm>
            <a:off x="10978480" y="2204882"/>
            <a:ext cx="1038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Humidity at 0%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CB7AD65-91A4-3D36-1FFE-620596311DAE}"/>
              </a:ext>
            </a:extLst>
          </p:cNvPr>
          <p:cNvCxnSpPr>
            <a:cxnSpLocks/>
          </p:cNvCxnSpPr>
          <p:nvPr/>
        </p:nvCxnSpPr>
        <p:spPr>
          <a:xfrm flipH="1">
            <a:off x="5943600" y="4424197"/>
            <a:ext cx="5969977" cy="0"/>
          </a:xfrm>
          <a:prstGeom prst="line">
            <a:avLst/>
          </a:prstGeom>
          <a:ln w="38100">
            <a:solidFill>
              <a:srgbClr val="0070C0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9A76879C-5016-7E80-96EA-08F1212A74FF}"/>
              </a:ext>
            </a:extLst>
          </p:cNvPr>
          <p:cNvCxnSpPr>
            <a:cxnSpLocks/>
          </p:cNvCxnSpPr>
          <p:nvPr/>
        </p:nvCxnSpPr>
        <p:spPr>
          <a:xfrm flipH="1">
            <a:off x="5943600" y="4881397"/>
            <a:ext cx="5969977" cy="0"/>
          </a:xfrm>
          <a:prstGeom prst="line">
            <a:avLst/>
          </a:prstGeom>
          <a:ln w="38100">
            <a:solidFill>
              <a:schemeClr val="accent2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EF2E4522-82DB-7C5C-B93D-D4E8038C0279}"/>
              </a:ext>
            </a:extLst>
          </p:cNvPr>
          <p:cNvSpPr txBox="1"/>
          <p:nvPr/>
        </p:nvSpPr>
        <p:spPr>
          <a:xfrm>
            <a:off x="4464343" y="4203266"/>
            <a:ext cx="1853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</a:rPr>
              <a:t>Avg DS2 tension in normal conditions</a:t>
            </a:r>
          </a:p>
          <a:p>
            <a:r>
              <a:rPr lang="en-US" sz="1200" b="1" dirty="0">
                <a:solidFill>
                  <a:srgbClr val="0070C0"/>
                </a:solidFill>
              </a:rPr>
              <a:t>21N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7DD9AD4-32F9-E350-2708-023C141F7D2E}"/>
              </a:ext>
            </a:extLst>
          </p:cNvPr>
          <p:cNvSpPr txBox="1"/>
          <p:nvPr/>
        </p:nvSpPr>
        <p:spPr>
          <a:xfrm>
            <a:off x="4454640" y="4742897"/>
            <a:ext cx="1759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/>
                </a:solidFill>
              </a:rPr>
              <a:t>Avg DS4 tension in normal conditions</a:t>
            </a:r>
          </a:p>
          <a:p>
            <a:r>
              <a:rPr lang="en-US" sz="1200" b="1" dirty="0">
                <a:solidFill>
                  <a:schemeClr val="accent2"/>
                </a:solidFill>
              </a:rPr>
              <a:t>15N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A033FD4-7644-22B8-DEA1-E09FDC5EDA95}"/>
              </a:ext>
            </a:extLst>
          </p:cNvPr>
          <p:cNvSpPr txBox="1"/>
          <p:nvPr/>
        </p:nvSpPr>
        <p:spPr>
          <a:xfrm>
            <a:off x="6171636" y="6382503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91ACB424-99D0-EE41-C3B6-2B57A4C75B01}"/>
              </a:ext>
            </a:extLst>
          </p:cNvPr>
          <p:cNvSpPr txBox="1"/>
          <p:nvPr/>
        </p:nvSpPr>
        <p:spPr>
          <a:xfrm>
            <a:off x="6835983" y="6419393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4B43C5D7-CCE3-05F4-0437-39E1CCFFFC15}"/>
              </a:ext>
            </a:extLst>
          </p:cNvPr>
          <p:cNvSpPr txBox="1"/>
          <p:nvPr/>
        </p:nvSpPr>
        <p:spPr>
          <a:xfrm>
            <a:off x="6643037" y="5997077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17A033AD-A0B0-9577-7FC5-427F868880F4}"/>
              </a:ext>
            </a:extLst>
          </p:cNvPr>
          <p:cNvCxnSpPr>
            <a:cxnSpLocks/>
          </p:cNvCxnSpPr>
          <p:nvPr/>
        </p:nvCxnSpPr>
        <p:spPr>
          <a:xfrm>
            <a:off x="6899333" y="6316967"/>
            <a:ext cx="81396" cy="1533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6257A978-D5EE-F184-F5A3-D66F52C63C22}"/>
              </a:ext>
            </a:extLst>
          </p:cNvPr>
          <p:cNvCxnSpPr>
            <a:cxnSpLocks/>
          </p:cNvCxnSpPr>
          <p:nvPr/>
        </p:nvCxnSpPr>
        <p:spPr>
          <a:xfrm flipV="1">
            <a:off x="6450959" y="6282123"/>
            <a:ext cx="256296" cy="2071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887D3075-9793-80C3-567F-8B59F24E4371}"/>
              </a:ext>
            </a:extLst>
          </p:cNvPr>
          <p:cNvSpPr txBox="1"/>
          <p:nvPr/>
        </p:nvSpPr>
        <p:spPr>
          <a:xfrm>
            <a:off x="11220286" y="6409417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6A29FAB-42A8-44E7-576A-6DE0F98E9766}"/>
              </a:ext>
            </a:extLst>
          </p:cNvPr>
          <p:cNvSpPr txBox="1"/>
          <p:nvPr/>
        </p:nvSpPr>
        <p:spPr>
          <a:xfrm>
            <a:off x="11027340" y="5987101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AB004A92-902A-3C9A-04CA-7BBD89C2DB09}"/>
              </a:ext>
            </a:extLst>
          </p:cNvPr>
          <p:cNvCxnSpPr>
            <a:cxnSpLocks/>
          </p:cNvCxnSpPr>
          <p:nvPr/>
        </p:nvCxnSpPr>
        <p:spPr>
          <a:xfrm>
            <a:off x="11283636" y="6306991"/>
            <a:ext cx="81396" cy="1533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4DBBB16D-F49C-B032-B180-E45A767D1CA0}"/>
              </a:ext>
            </a:extLst>
          </p:cNvPr>
          <p:cNvSpPr txBox="1"/>
          <p:nvPr/>
        </p:nvSpPr>
        <p:spPr>
          <a:xfrm>
            <a:off x="10892778" y="6409417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970DC587-D4D8-9BC9-8F6D-BC94C196A94B}"/>
              </a:ext>
            </a:extLst>
          </p:cNvPr>
          <p:cNvCxnSpPr>
            <a:cxnSpLocks/>
          </p:cNvCxnSpPr>
          <p:nvPr/>
        </p:nvCxnSpPr>
        <p:spPr>
          <a:xfrm flipV="1">
            <a:off x="11095213" y="6301202"/>
            <a:ext cx="38712" cy="1634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F166ECD0-02B5-1A18-11B8-C78C65993831}"/>
              </a:ext>
            </a:extLst>
          </p:cNvPr>
          <p:cNvSpPr txBox="1"/>
          <p:nvPr/>
        </p:nvSpPr>
        <p:spPr>
          <a:xfrm>
            <a:off x="11556093" y="6409417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2CEA1AEF-0828-2CF1-42F0-8DBE099F64FE}"/>
              </a:ext>
            </a:extLst>
          </p:cNvPr>
          <p:cNvSpPr txBox="1"/>
          <p:nvPr/>
        </p:nvSpPr>
        <p:spPr>
          <a:xfrm>
            <a:off x="11363147" y="5987101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FF1541F7-ABD2-9802-6F9D-A52F7D7E2DE9}"/>
              </a:ext>
            </a:extLst>
          </p:cNvPr>
          <p:cNvCxnSpPr>
            <a:cxnSpLocks/>
          </p:cNvCxnSpPr>
          <p:nvPr/>
        </p:nvCxnSpPr>
        <p:spPr>
          <a:xfrm>
            <a:off x="11619443" y="6306991"/>
            <a:ext cx="81396" cy="1533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859F40B1-6540-1E45-66FC-04C988F16CE0}"/>
              </a:ext>
            </a:extLst>
          </p:cNvPr>
          <p:cNvCxnSpPr>
            <a:cxnSpLocks/>
          </p:cNvCxnSpPr>
          <p:nvPr/>
        </p:nvCxnSpPr>
        <p:spPr>
          <a:xfrm flipV="1">
            <a:off x="11431020" y="6301202"/>
            <a:ext cx="38712" cy="1634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ZoneTexte 45">
            <a:extLst>
              <a:ext uri="{FF2B5EF4-FFF2-40B4-BE49-F238E27FC236}">
                <a16:creationId xmlns:a16="http://schemas.microsoft.com/office/drawing/2014/main" id="{BC8BF2E7-A64B-D8C0-578E-38EC44E6C7B0}"/>
              </a:ext>
            </a:extLst>
          </p:cNvPr>
          <p:cNvSpPr txBox="1"/>
          <p:nvPr/>
        </p:nvSpPr>
        <p:spPr>
          <a:xfrm>
            <a:off x="11697720" y="6000481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6ED973E0-2C27-C4DD-C525-F2C85EFB559C}"/>
              </a:ext>
            </a:extLst>
          </p:cNvPr>
          <p:cNvCxnSpPr>
            <a:cxnSpLocks/>
          </p:cNvCxnSpPr>
          <p:nvPr/>
        </p:nvCxnSpPr>
        <p:spPr>
          <a:xfrm flipV="1">
            <a:off x="11787193" y="6307892"/>
            <a:ext cx="38712" cy="1634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ACB662EA-1510-5833-69A6-E5F629E84ADF}"/>
              </a:ext>
            </a:extLst>
          </p:cNvPr>
          <p:cNvSpPr txBox="1"/>
          <p:nvPr/>
        </p:nvSpPr>
        <p:spPr>
          <a:xfrm>
            <a:off x="11825905" y="6410960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C4EB7A47-60B0-4C8D-A980-CD91E9ED07BE}"/>
              </a:ext>
            </a:extLst>
          </p:cNvPr>
          <p:cNvCxnSpPr>
            <a:cxnSpLocks/>
          </p:cNvCxnSpPr>
          <p:nvPr/>
        </p:nvCxnSpPr>
        <p:spPr>
          <a:xfrm>
            <a:off x="11889255" y="6308534"/>
            <a:ext cx="81396" cy="1533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506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 descr="Une image contenant texte, capture d’écran, ligne, Tracé&#10;&#10;Description générée automatiquement">
            <a:extLst>
              <a:ext uri="{FF2B5EF4-FFF2-40B4-BE49-F238E27FC236}">
                <a16:creationId xmlns:a16="http://schemas.microsoft.com/office/drawing/2014/main" id="{49B84F79-03D1-2177-EBDC-12BDA83E9D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04"/>
          <a:stretch/>
        </p:blipFill>
        <p:spPr>
          <a:xfrm>
            <a:off x="4105265" y="1765393"/>
            <a:ext cx="7990416" cy="4463229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CBC7EB34-CB40-40AB-BB15-BB4C0234E8D5}"/>
              </a:ext>
            </a:extLst>
          </p:cNvPr>
          <p:cNvCxnSpPr>
            <a:cxnSpLocks/>
          </p:cNvCxnSpPr>
          <p:nvPr/>
        </p:nvCxnSpPr>
        <p:spPr>
          <a:xfrm>
            <a:off x="6137916" y="2040094"/>
            <a:ext cx="0" cy="37574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567CE287-8FF0-5063-DE83-741E7CC5936D}"/>
              </a:ext>
            </a:extLst>
          </p:cNvPr>
          <p:cNvSpPr txBox="1"/>
          <p:nvPr/>
        </p:nvSpPr>
        <p:spPr>
          <a:xfrm>
            <a:off x="4977712" y="1977284"/>
            <a:ext cx="1038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Humidity at 100%</a:t>
            </a: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09598093-57E5-6FE1-EC5B-6709DB0FC040}"/>
              </a:ext>
            </a:extLst>
          </p:cNvPr>
          <p:cNvCxnSpPr>
            <a:cxnSpLocks/>
          </p:cNvCxnSpPr>
          <p:nvPr/>
        </p:nvCxnSpPr>
        <p:spPr>
          <a:xfrm>
            <a:off x="10451289" y="2040273"/>
            <a:ext cx="0" cy="375722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41690C5C-41AB-5548-6762-8E0B7C99512C}"/>
              </a:ext>
            </a:extLst>
          </p:cNvPr>
          <p:cNvSpPr txBox="1"/>
          <p:nvPr/>
        </p:nvSpPr>
        <p:spPr>
          <a:xfrm>
            <a:off x="10451289" y="2040094"/>
            <a:ext cx="1038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Humidity at 0%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CB7AD65-91A4-3D36-1FFE-620596311DAE}"/>
              </a:ext>
            </a:extLst>
          </p:cNvPr>
          <p:cNvCxnSpPr>
            <a:cxnSpLocks/>
          </p:cNvCxnSpPr>
          <p:nvPr/>
        </p:nvCxnSpPr>
        <p:spPr>
          <a:xfrm flipH="1">
            <a:off x="5337103" y="3602627"/>
            <a:ext cx="6645616" cy="0"/>
          </a:xfrm>
          <a:prstGeom prst="line">
            <a:avLst/>
          </a:prstGeom>
          <a:ln w="38100">
            <a:solidFill>
              <a:srgbClr val="0070C0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9A76879C-5016-7E80-96EA-08F1212A74FF}"/>
              </a:ext>
            </a:extLst>
          </p:cNvPr>
          <p:cNvCxnSpPr>
            <a:cxnSpLocks/>
          </p:cNvCxnSpPr>
          <p:nvPr/>
        </p:nvCxnSpPr>
        <p:spPr>
          <a:xfrm flipH="1">
            <a:off x="5337103" y="4327419"/>
            <a:ext cx="6645616" cy="0"/>
          </a:xfrm>
          <a:prstGeom prst="line">
            <a:avLst/>
          </a:prstGeom>
          <a:ln w="38100">
            <a:solidFill>
              <a:schemeClr val="accent2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EF2E4522-82DB-7C5C-B93D-D4E8038C0279}"/>
              </a:ext>
            </a:extLst>
          </p:cNvPr>
          <p:cNvSpPr txBox="1"/>
          <p:nvPr/>
        </p:nvSpPr>
        <p:spPr>
          <a:xfrm>
            <a:off x="4162742" y="3091587"/>
            <a:ext cx="1853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70C0"/>
                </a:solidFill>
              </a:rPr>
              <a:t>Avg DS2 tension in normal conditions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</a:rPr>
              <a:t>21N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7DD9AD4-32F9-E350-2708-023C141F7D2E}"/>
              </a:ext>
            </a:extLst>
          </p:cNvPr>
          <p:cNvSpPr txBox="1"/>
          <p:nvPr/>
        </p:nvSpPr>
        <p:spPr>
          <a:xfrm>
            <a:off x="4310900" y="4327419"/>
            <a:ext cx="1759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/>
                </a:solidFill>
              </a:rPr>
              <a:t>Avg DS4 tension in normal conditions</a:t>
            </a:r>
          </a:p>
          <a:p>
            <a:r>
              <a:rPr lang="en-US" sz="1200" b="1" dirty="0">
                <a:solidFill>
                  <a:schemeClr val="accent2"/>
                </a:solidFill>
              </a:rPr>
              <a:t>15N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A033FD4-7644-22B8-DEA1-E09FDC5EDA95}"/>
              </a:ext>
            </a:extLst>
          </p:cNvPr>
          <p:cNvSpPr txBox="1"/>
          <p:nvPr/>
        </p:nvSpPr>
        <p:spPr>
          <a:xfrm>
            <a:off x="5576548" y="6328357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91ACB424-99D0-EE41-C3B6-2B57A4C75B01}"/>
              </a:ext>
            </a:extLst>
          </p:cNvPr>
          <p:cNvSpPr txBox="1"/>
          <p:nvPr/>
        </p:nvSpPr>
        <p:spPr>
          <a:xfrm>
            <a:off x="5944970" y="6346353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4B43C5D7-CCE3-05F4-0437-39E1CCFFFC15}"/>
              </a:ext>
            </a:extLst>
          </p:cNvPr>
          <p:cNvSpPr txBox="1"/>
          <p:nvPr/>
        </p:nvSpPr>
        <p:spPr>
          <a:xfrm>
            <a:off x="5858132" y="5889953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17A033AD-A0B0-9577-7FC5-427F868880F4}"/>
              </a:ext>
            </a:extLst>
          </p:cNvPr>
          <p:cNvCxnSpPr>
            <a:cxnSpLocks/>
          </p:cNvCxnSpPr>
          <p:nvPr/>
        </p:nvCxnSpPr>
        <p:spPr>
          <a:xfrm>
            <a:off x="6015951" y="6243927"/>
            <a:ext cx="81396" cy="1533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6257A978-D5EE-F184-F5A3-D66F52C63C22}"/>
              </a:ext>
            </a:extLst>
          </p:cNvPr>
          <p:cNvCxnSpPr>
            <a:cxnSpLocks/>
          </p:cNvCxnSpPr>
          <p:nvPr/>
        </p:nvCxnSpPr>
        <p:spPr>
          <a:xfrm flipV="1">
            <a:off x="5802137" y="6205309"/>
            <a:ext cx="137282" cy="1770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887D3075-9793-80C3-567F-8B59F24E4371}"/>
              </a:ext>
            </a:extLst>
          </p:cNvPr>
          <p:cNvSpPr txBox="1"/>
          <p:nvPr/>
        </p:nvSpPr>
        <p:spPr>
          <a:xfrm>
            <a:off x="6777611" y="6369048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6A29FAB-42A8-44E7-576A-6DE0F98E9766}"/>
              </a:ext>
            </a:extLst>
          </p:cNvPr>
          <p:cNvSpPr txBox="1"/>
          <p:nvPr/>
        </p:nvSpPr>
        <p:spPr>
          <a:xfrm>
            <a:off x="6584665" y="5946732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AB004A92-902A-3C9A-04CA-7BBD89C2DB09}"/>
              </a:ext>
            </a:extLst>
          </p:cNvPr>
          <p:cNvCxnSpPr>
            <a:cxnSpLocks/>
          </p:cNvCxnSpPr>
          <p:nvPr/>
        </p:nvCxnSpPr>
        <p:spPr>
          <a:xfrm>
            <a:off x="6840961" y="6266622"/>
            <a:ext cx="81396" cy="1533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4DBBB16D-F49C-B032-B180-E45A767D1CA0}"/>
              </a:ext>
            </a:extLst>
          </p:cNvPr>
          <p:cNvSpPr txBox="1"/>
          <p:nvPr/>
        </p:nvSpPr>
        <p:spPr>
          <a:xfrm>
            <a:off x="6450103" y="6369048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970DC587-D4D8-9BC9-8F6D-BC94C196A94B}"/>
              </a:ext>
            </a:extLst>
          </p:cNvPr>
          <p:cNvCxnSpPr>
            <a:cxnSpLocks/>
          </p:cNvCxnSpPr>
          <p:nvPr/>
        </p:nvCxnSpPr>
        <p:spPr>
          <a:xfrm flipV="1">
            <a:off x="6652538" y="6260833"/>
            <a:ext cx="38712" cy="1634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F166ECD0-02B5-1A18-11B8-C78C65993831}"/>
              </a:ext>
            </a:extLst>
          </p:cNvPr>
          <p:cNvSpPr txBox="1"/>
          <p:nvPr/>
        </p:nvSpPr>
        <p:spPr>
          <a:xfrm>
            <a:off x="7113418" y="6369048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2CEA1AEF-0828-2CF1-42F0-8DBE099F64FE}"/>
              </a:ext>
            </a:extLst>
          </p:cNvPr>
          <p:cNvSpPr txBox="1"/>
          <p:nvPr/>
        </p:nvSpPr>
        <p:spPr>
          <a:xfrm>
            <a:off x="6920472" y="5946732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FF1541F7-ABD2-9802-6F9D-A52F7D7E2DE9}"/>
              </a:ext>
            </a:extLst>
          </p:cNvPr>
          <p:cNvCxnSpPr>
            <a:cxnSpLocks/>
          </p:cNvCxnSpPr>
          <p:nvPr/>
        </p:nvCxnSpPr>
        <p:spPr>
          <a:xfrm>
            <a:off x="7176768" y="6266622"/>
            <a:ext cx="81396" cy="1533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859F40B1-6540-1E45-66FC-04C988F16CE0}"/>
              </a:ext>
            </a:extLst>
          </p:cNvPr>
          <p:cNvCxnSpPr>
            <a:cxnSpLocks/>
          </p:cNvCxnSpPr>
          <p:nvPr/>
        </p:nvCxnSpPr>
        <p:spPr>
          <a:xfrm flipV="1">
            <a:off x="6988345" y="6260833"/>
            <a:ext cx="38712" cy="1634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4D5AAC70-824F-2EA7-E474-D232CA9B3B05}"/>
              </a:ext>
            </a:extLst>
          </p:cNvPr>
          <p:cNvSpPr txBox="1"/>
          <p:nvPr/>
        </p:nvSpPr>
        <p:spPr>
          <a:xfrm>
            <a:off x="11141760" y="6310983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14AC7BBA-43D4-B2A7-9070-A3452F59C843}"/>
              </a:ext>
            </a:extLst>
          </p:cNvPr>
          <p:cNvSpPr txBox="1"/>
          <p:nvPr/>
        </p:nvSpPr>
        <p:spPr>
          <a:xfrm>
            <a:off x="11608287" y="6436142"/>
            <a:ext cx="705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CG*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BFB3042B-1D12-048B-8754-81DD999EA93E}"/>
              </a:ext>
            </a:extLst>
          </p:cNvPr>
          <p:cNvSpPr txBox="1"/>
          <p:nvPr/>
        </p:nvSpPr>
        <p:spPr>
          <a:xfrm>
            <a:off x="11540064" y="5895506"/>
            <a:ext cx="70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HG*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234DE443-8EC8-5C53-F870-6DCBA3F6E25D}"/>
              </a:ext>
            </a:extLst>
          </p:cNvPr>
          <p:cNvCxnSpPr>
            <a:cxnSpLocks/>
          </p:cNvCxnSpPr>
          <p:nvPr/>
        </p:nvCxnSpPr>
        <p:spPr>
          <a:xfrm>
            <a:off x="11869457" y="6245447"/>
            <a:ext cx="81396" cy="1533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B737531D-50B5-C7C9-A9BB-FE6E7C9872D8}"/>
              </a:ext>
            </a:extLst>
          </p:cNvPr>
          <p:cNvCxnSpPr>
            <a:cxnSpLocks/>
          </p:cNvCxnSpPr>
          <p:nvPr/>
        </p:nvCxnSpPr>
        <p:spPr>
          <a:xfrm flipV="1">
            <a:off x="11421083" y="6210603"/>
            <a:ext cx="256296" cy="2071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CCC201AB-4EBE-0C1D-F9D3-96FC6BF45DD0}"/>
              </a:ext>
            </a:extLst>
          </p:cNvPr>
          <p:cNvCxnSpPr>
            <a:cxnSpLocks/>
          </p:cNvCxnSpPr>
          <p:nvPr/>
        </p:nvCxnSpPr>
        <p:spPr>
          <a:xfrm>
            <a:off x="5802137" y="2288460"/>
            <a:ext cx="305931" cy="484733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72EEAD-28B3-7D30-A7D9-F713A70C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96CDDF-A8FD-09F3-9BEB-10E33CEC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483" y="847966"/>
            <a:ext cx="9219057" cy="704088"/>
          </a:xfrm>
        </p:spPr>
        <p:txBody>
          <a:bodyPr/>
          <a:lstStyle/>
          <a:p>
            <a:r>
              <a:rPr lang="en-GB" b="1" dirty="0"/>
              <a:t>Humidity test 3/3</a:t>
            </a:r>
          </a:p>
        </p:txBody>
      </p:sp>
      <p:sp>
        <p:nvSpPr>
          <p:cNvPr id="42" name="Espace réservé du contenu 2">
            <a:extLst>
              <a:ext uri="{FF2B5EF4-FFF2-40B4-BE49-F238E27FC236}">
                <a16:creationId xmlns:a16="http://schemas.microsoft.com/office/drawing/2014/main" id="{A94562F2-33A7-BE5C-1ADE-D0354CE36457}"/>
              </a:ext>
            </a:extLst>
          </p:cNvPr>
          <p:cNvSpPr txBox="1">
            <a:spLocks/>
          </p:cNvSpPr>
          <p:nvPr/>
        </p:nvSpPr>
        <p:spPr>
          <a:xfrm>
            <a:off x="-32033" y="2137152"/>
            <a:ext cx="4433282" cy="5036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Pseudo-source in position 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Blow in tube from both sides to increase humidity at maximum and remove gN2 </a:t>
            </a:r>
            <a:r>
              <a:rPr lang="en-US" sz="1600" b="1" dirty="0">
                <a:sym typeface="Wingdings" panose="05000000000000000000" pitchFamily="2" charset="2"/>
              </a:rPr>
              <a:t>= Extreme nonrealistic scenario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1600" b="1" dirty="0">
                <a:sym typeface="Wingdings" panose="05000000000000000000" pitchFamily="2" charset="2"/>
              </a:rPr>
              <a:t>After 5min, both humidity are at 100%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1600" b="1" dirty="0">
                <a:sym typeface="Wingdings" panose="05000000000000000000" pitchFamily="2" charset="2"/>
              </a:rPr>
              <a:t>A D  A : </a:t>
            </a:r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+12N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/</a:t>
            </a:r>
            <a:r>
              <a:rPr lang="en-US" sz="1600" b="1" dirty="0">
                <a:solidFill>
                  <a:schemeClr val="accent2"/>
                </a:solidFill>
                <a:sym typeface="Wingdings" panose="05000000000000000000" pitchFamily="2" charset="2"/>
              </a:rPr>
              <a:t>+11N</a:t>
            </a:r>
            <a:r>
              <a:rPr lang="en-US" sz="1600" b="1" dirty="0">
                <a:sym typeface="Wingdings" panose="05000000000000000000" pitchFamily="2" charset="2"/>
              </a:rPr>
              <a:t> </a:t>
            </a:r>
            <a:r>
              <a:rPr lang="en-US" sz="1600" b="1" dirty="0" err="1">
                <a:sym typeface="Wingdings" panose="05000000000000000000" pitchFamily="2" charset="2"/>
              </a:rPr>
              <a:t>wrt</a:t>
            </a:r>
            <a:r>
              <a:rPr lang="en-US" sz="1600" b="1" dirty="0">
                <a:sym typeface="Wingdings" panose="05000000000000000000" pitchFamily="2" charset="2"/>
              </a:rPr>
              <a:t> normal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After 15min, put back the top caps and gN2 at 120L/h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1600" b="1" dirty="0">
                <a:sym typeface="Wingdings" panose="05000000000000000000" pitchFamily="2" charset="2"/>
              </a:rPr>
              <a:t>After 1h30, both humidities at 0%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1600" b="1" dirty="0">
                <a:sym typeface="Wingdings" panose="05000000000000000000" pitchFamily="2" charset="2"/>
              </a:rPr>
              <a:t>A HG*  CG* : </a:t>
            </a:r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+12N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/</a:t>
            </a:r>
            <a:r>
              <a:rPr lang="en-US" sz="1600" b="1" dirty="0">
                <a:solidFill>
                  <a:schemeClr val="accent2"/>
                </a:solidFill>
                <a:sym typeface="Wingdings" panose="05000000000000000000" pitchFamily="2" charset="2"/>
              </a:rPr>
              <a:t>+9N</a:t>
            </a:r>
            <a:r>
              <a:rPr lang="en-US" sz="1600" b="1" dirty="0">
                <a:sym typeface="Wingdings" panose="05000000000000000000" pitchFamily="2" charset="2"/>
              </a:rPr>
              <a:t> </a:t>
            </a:r>
            <a:r>
              <a:rPr lang="en-US" sz="1600" b="1" dirty="0" err="1">
                <a:sym typeface="Wingdings" panose="05000000000000000000" pitchFamily="2" charset="2"/>
              </a:rPr>
              <a:t>wrt</a:t>
            </a:r>
            <a:r>
              <a:rPr lang="en-US" sz="1600" b="1" dirty="0">
                <a:sym typeface="Wingdings" panose="05000000000000000000" pitchFamily="2" charset="2"/>
              </a:rPr>
              <a:t> normal</a:t>
            </a:r>
            <a:br>
              <a:rPr lang="en-US" sz="1600" b="1" dirty="0">
                <a:sym typeface="Wingdings" panose="05000000000000000000" pitchFamily="2" charset="2"/>
              </a:rPr>
            </a:b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268B1EE-DED8-3130-F2A4-42D155F1A9E3}"/>
              </a:ext>
            </a:extLst>
          </p:cNvPr>
          <p:cNvSpPr txBox="1"/>
          <p:nvPr/>
        </p:nvSpPr>
        <p:spPr>
          <a:xfrm>
            <a:off x="54645" y="6233169"/>
            <a:ext cx="2429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*HG : Hot Garage</a:t>
            </a:r>
          </a:p>
          <a:p>
            <a:r>
              <a:rPr lang="en-US" dirty="0"/>
              <a:t>*CG : Cold Garage</a:t>
            </a:r>
          </a:p>
        </p:txBody>
      </p:sp>
    </p:spTree>
    <p:extLst>
      <p:ext uri="{BB962C8B-B14F-4D97-AF65-F5344CB8AC3E}">
        <p14:creationId xmlns:p14="http://schemas.microsoft.com/office/powerpoint/2010/main" val="4019430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Tracé, ligne&#10;&#10;Description générée automatiquement">
            <a:extLst>
              <a:ext uri="{FF2B5EF4-FFF2-40B4-BE49-F238E27FC236}">
                <a16:creationId xmlns:a16="http://schemas.microsoft.com/office/drawing/2014/main" id="{2BC618F1-18B7-C41B-CF1F-496D770846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06"/>
          <a:stretch/>
        </p:blipFill>
        <p:spPr>
          <a:xfrm>
            <a:off x="4366614" y="1935768"/>
            <a:ext cx="7616105" cy="4249534"/>
          </a:xfrm>
          <a:prstGeom prst="rect">
            <a:avLst/>
          </a:prstGeom>
        </p:spPr>
      </p:pic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CB7AD65-91A4-3D36-1FFE-620596311DAE}"/>
              </a:ext>
            </a:extLst>
          </p:cNvPr>
          <p:cNvCxnSpPr>
            <a:cxnSpLocks/>
          </p:cNvCxnSpPr>
          <p:nvPr/>
        </p:nvCxnSpPr>
        <p:spPr>
          <a:xfrm flipH="1">
            <a:off x="5337103" y="3602627"/>
            <a:ext cx="6467470" cy="0"/>
          </a:xfrm>
          <a:prstGeom prst="line">
            <a:avLst/>
          </a:prstGeom>
          <a:ln w="38100">
            <a:solidFill>
              <a:srgbClr val="0070C0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9A76879C-5016-7E80-96EA-08F1212A74FF}"/>
              </a:ext>
            </a:extLst>
          </p:cNvPr>
          <p:cNvCxnSpPr>
            <a:cxnSpLocks/>
          </p:cNvCxnSpPr>
          <p:nvPr/>
        </p:nvCxnSpPr>
        <p:spPr>
          <a:xfrm flipH="1">
            <a:off x="5337103" y="4327419"/>
            <a:ext cx="6467470" cy="0"/>
          </a:xfrm>
          <a:prstGeom prst="line">
            <a:avLst/>
          </a:prstGeom>
          <a:ln w="38100">
            <a:solidFill>
              <a:schemeClr val="accent2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EF2E4522-82DB-7C5C-B93D-D4E8038C0279}"/>
              </a:ext>
            </a:extLst>
          </p:cNvPr>
          <p:cNvSpPr txBox="1"/>
          <p:nvPr/>
        </p:nvSpPr>
        <p:spPr>
          <a:xfrm>
            <a:off x="4162742" y="3091587"/>
            <a:ext cx="1853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70C0"/>
                </a:solidFill>
              </a:rPr>
              <a:t>Avg DS2 tension in normal conditions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</a:rPr>
              <a:t>21N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7DD9AD4-32F9-E350-2708-023C141F7D2E}"/>
              </a:ext>
            </a:extLst>
          </p:cNvPr>
          <p:cNvSpPr txBox="1"/>
          <p:nvPr/>
        </p:nvSpPr>
        <p:spPr>
          <a:xfrm>
            <a:off x="4310900" y="4327419"/>
            <a:ext cx="1759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/>
                </a:solidFill>
              </a:rPr>
              <a:t>Avg DS4 tension in normal conditions</a:t>
            </a:r>
          </a:p>
          <a:p>
            <a:r>
              <a:rPr lang="en-US" sz="1200" b="1" dirty="0">
                <a:solidFill>
                  <a:schemeClr val="accent2"/>
                </a:solidFill>
              </a:rPr>
              <a:t>15N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4D5AAC70-824F-2EA7-E474-D232CA9B3B05}"/>
              </a:ext>
            </a:extLst>
          </p:cNvPr>
          <p:cNvSpPr txBox="1"/>
          <p:nvPr/>
        </p:nvSpPr>
        <p:spPr>
          <a:xfrm>
            <a:off x="10435522" y="6310346"/>
            <a:ext cx="674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CG*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14AC7BBA-43D4-B2A7-9070-A3452F59C843}"/>
              </a:ext>
            </a:extLst>
          </p:cNvPr>
          <p:cNvSpPr txBox="1"/>
          <p:nvPr/>
        </p:nvSpPr>
        <p:spPr>
          <a:xfrm>
            <a:off x="11451909" y="6379007"/>
            <a:ext cx="705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BFB3042B-1D12-048B-8754-81DD999EA93E}"/>
              </a:ext>
            </a:extLst>
          </p:cNvPr>
          <p:cNvSpPr txBox="1"/>
          <p:nvPr/>
        </p:nvSpPr>
        <p:spPr>
          <a:xfrm>
            <a:off x="11190740" y="5878492"/>
            <a:ext cx="705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234DE443-8EC8-5C53-F870-6DCBA3F6E25D}"/>
              </a:ext>
            </a:extLst>
          </p:cNvPr>
          <p:cNvCxnSpPr>
            <a:cxnSpLocks/>
          </p:cNvCxnSpPr>
          <p:nvPr/>
        </p:nvCxnSpPr>
        <p:spPr>
          <a:xfrm>
            <a:off x="11451909" y="6207372"/>
            <a:ext cx="81396" cy="1533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B737531D-50B5-C7C9-A9BB-FE6E7C9872D8}"/>
              </a:ext>
            </a:extLst>
          </p:cNvPr>
          <p:cNvCxnSpPr>
            <a:cxnSpLocks/>
          </p:cNvCxnSpPr>
          <p:nvPr/>
        </p:nvCxnSpPr>
        <p:spPr>
          <a:xfrm flipV="1">
            <a:off x="11003535" y="6172528"/>
            <a:ext cx="256296" cy="2071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72EEAD-28B3-7D30-A7D9-F713A70C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96CDDF-A8FD-09F3-9BEB-10E33CEC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483" y="847966"/>
            <a:ext cx="9219057" cy="704088"/>
          </a:xfrm>
        </p:spPr>
        <p:txBody>
          <a:bodyPr/>
          <a:lstStyle/>
          <a:p>
            <a:r>
              <a:rPr lang="en-GB" b="1" dirty="0"/>
              <a:t>Humidity test 3/3 – After night</a:t>
            </a:r>
          </a:p>
        </p:txBody>
      </p:sp>
      <p:sp>
        <p:nvSpPr>
          <p:cNvPr id="42" name="Espace réservé du contenu 2">
            <a:extLst>
              <a:ext uri="{FF2B5EF4-FFF2-40B4-BE49-F238E27FC236}">
                <a16:creationId xmlns:a16="http://schemas.microsoft.com/office/drawing/2014/main" id="{A94562F2-33A7-BE5C-1ADE-D0354CE36457}"/>
              </a:ext>
            </a:extLst>
          </p:cNvPr>
          <p:cNvSpPr txBox="1">
            <a:spLocks/>
          </p:cNvSpPr>
          <p:nvPr/>
        </p:nvSpPr>
        <p:spPr>
          <a:xfrm>
            <a:off x="34762" y="2333797"/>
            <a:ext cx="4433282" cy="5036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Pseudo-source in position Cold garage for 1 night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1600" b="1" dirty="0">
                <a:sym typeface="Wingdings" panose="05000000000000000000" pitchFamily="2" charset="2"/>
              </a:rPr>
              <a:t>CG*  D  A : </a:t>
            </a:r>
            <a:r>
              <a:rPr lang="en-US" sz="1600" b="1" dirty="0">
                <a:solidFill>
                  <a:srgbClr val="0070C0"/>
                </a:solidFill>
                <a:sym typeface="Wingdings" panose="05000000000000000000" pitchFamily="2" charset="2"/>
              </a:rPr>
              <a:t>+8N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/</a:t>
            </a:r>
            <a:r>
              <a:rPr lang="en-US" sz="1600" b="1" dirty="0">
                <a:solidFill>
                  <a:schemeClr val="accent2"/>
                </a:solidFill>
                <a:sym typeface="Wingdings" panose="05000000000000000000" pitchFamily="2" charset="2"/>
              </a:rPr>
              <a:t>+5N</a:t>
            </a:r>
            <a:r>
              <a:rPr lang="en-US" sz="1600" b="1" dirty="0">
                <a:sym typeface="Wingdings" panose="05000000000000000000" pitchFamily="2" charset="2"/>
              </a:rPr>
              <a:t> </a:t>
            </a:r>
            <a:r>
              <a:rPr lang="en-US" sz="1600" b="1" dirty="0" err="1">
                <a:sym typeface="Wingdings" panose="05000000000000000000" pitchFamily="2" charset="2"/>
              </a:rPr>
              <a:t>wrt</a:t>
            </a:r>
            <a:r>
              <a:rPr lang="en-US" sz="1600" b="1" dirty="0">
                <a:sym typeface="Wingdings" panose="05000000000000000000" pitchFamily="2" charset="2"/>
              </a:rPr>
              <a:t> normal</a:t>
            </a:r>
            <a:br>
              <a:rPr lang="en-US" sz="1600" b="1" dirty="0">
                <a:sym typeface="Wingdings" panose="05000000000000000000" pitchFamily="2" charset="2"/>
              </a:rPr>
            </a:b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268B1EE-DED8-3130-F2A4-42D155F1A9E3}"/>
              </a:ext>
            </a:extLst>
          </p:cNvPr>
          <p:cNvSpPr txBox="1"/>
          <p:nvPr/>
        </p:nvSpPr>
        <p:spPr>
          <a:xfrm>
            <a:off x="54645" y="6233169"/>
            <a:ext cx="2429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*HG : Hot Garage</a:t>
            </a:r>
          </a:p>
          <a:p>
            <a:r>
              <a:rPr lang="en-US" dirty="0"/>
              <a:t>*CG : Cold Garage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CA9F060-6606-D586-A8DB-AAF7F4F59079}"/>
              </a:ext>
            </a:extLst>
          </p:cNvPr>
          <p:cNvSpPr txBox="1"/>
          <p:nvPr/>
        </p:nvSpPr>
        <p:spPr>
          <a:xfrm>
            <a:off x="625353" y="3939500"/>
            <a:ext cx="3150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ym typeface="Wingdings" panose="05000000000000000000" pitchFamily="2" charset="2"/>
              </a:rPr>
              <a:t></a:t>
            </a:r>
            <a:r>
              <a:rPr lang="en-US" sz="2400" b="1" dirty="0">
                <a:sym typeface="Wingdings" panose="05000000000000000000" pitchFamily="2" charset="2"/>
              </a:rPr>
              <a:t> With long-time flushing, maximum tension due to ice formation decreases</a:t>
            </a:r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7C8501E2-6A04-8A5B-C486-C56A58DC2859}"/>
              </a:ext>
            </a:extLst>
          </p:cNvPr>
          <p:cNvCxnSpPr/>
          <p:nvPr/>
        </p:nvCxnSpPr>
        <p:spPr>
          <a:xfrm flipH="1">
            <a:off x="6282813" y="2900516"/>
            <a:ext cx="140601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ZoneTexte 36">
            <a:extLst>
              <a:ext uri="{FF2B5EF4-FFF2-40B4-BE49-F238E27FC236}">
                <a16:creationId xmlns:a16="http://schemas.microsoft.com/office/drawing/2014/main" id="{F1FE80B1-9F07-8C53-B343-4F0C258930BF}"/>
              </a:ext>
            </a:extLst>
          </p:cNvPr>
          <p:cNvSpPr txBox="1"/>
          <p:nvPr/>
        </p:nvSpPr>
        <p:spPr>
          <a:xfrm>
            <a:off x="6339829" y="2270735"/>
            <a:ext cx="2920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from previous slide </a:t>
            </a:r>
          </a:p>
          <a:p>
            <a:r>
              <a:rPr lang="en-US" b="1" dirty="0"/>
              <a:t>18h before</a:t>
            </a:r>
          </a:p>
        </p:txBody>
      </p:sp>
    </p:spTree>
    <p:extLst>
      <p:ext uri="{BB962C8B-B14F-4D97-AF65-F5344CB8AC3E}">
        <p14:creationId xmlns:p14="http://schemas.microsoft.com/office/powerpoint/2010/main" val="2147010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1E6128AD-E11E-8D5E-BAE4-2940B3DF2B71}"/>
              </a:ext>
            </a:extLst>
          </p:cNvPr>
          <p:cNvCxnSpPr>
            <a:cxnSpLocks/>
          </p:cNvCxnSpPr>
          <p:nvPr/>
        </p:nvCxnSpPr>
        <p:spPr>
          <a:xfrm>
            <a:off x="5801032" y="1675337"/>
            <a:ext cx="0" cy="518266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02CCB98E-D6E0-2CF4-9A15-A5BC341D6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Endoscope pictures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1E0C3AD-AC4B-2B7D-1A70-9B9E8B3AD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DAF9483-03EE-948F-A51E-69DC66851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146" y="1879866"/>
            <a:ext cx="2754016" cy="154913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900F7F5-83A5-92D2-C978-1437A6481E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146" y="5288024"/>
            <a:ext cx="2754016" cy="154913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78738BE-53B4-FD24-ECE5-D1EC436820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146" y="3562859"/>
            <a:ext cx="2754016" cy="154913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451EAB8-F59C-34BF-B9B0-0AAC2D556E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92" y="1879866"/>
            <a:ext cx="2754017" cy="154913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7DA9F58-6B0B-93AF-DEBA-3A2FFCBB11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91" y="5288024"/>
            <a:ext cx="2754017" cy="154913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94FF664-D882-587F-CE0A-8F927B375C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4" y="3562859"/>
            <a:ext cx="2754017" cy="1549134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C82E6ED-69E0-1887-3356-8F86ABE8DDC8}"/>
              </a:ext>
            </a:extLst>
          </p:cNvPr>
          <p:cNvSpPr txBox="1"/>
          <p:nvPr/>
        </p:nvSpPr>
        <p:spPr>
          <a:xfrm>
            <a:off x="3809215" y="1677777"/>
            <a:ext cx="1046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DS4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2D3677B-CD77-A6F5-08D5-4F15A0CB133D}"/>
              </a:ext>
            </a:extLst>
          </p:cNvPr>
          <p:cNvSpPr txBox="1"/>
          <p:nvPr/>
        </p:nvSpPr>
        <p:spPr>
          <a:xfrm>
            <a:off x="6837827" y="1675337"/>
            <a:ext cx="9409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DS2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EC4B98B-900E-B64E-9D52-7FCE523900AE}"/>
              </a:ext>
            </a:extLst>
          </p:cNvPr>
          <p:cNvSpPr txBox="1"/>
          <p:nvPr/>
        </p:nvSpPr>
        <p:spPr>
          <a:xfrm>
            <a:off x="4591600" y="2382301"/>
            <a:ext cx="2416255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After</a:t>
            </a:r>
            <a:r>
              <a:rPr lang="fr-FR" dirty="0"/>
              <a:t> long </a:t>
            </a:r>
            <a:r>
              <a:rPr lang="fr-FR" dirty="0" err="1"/>
              <a:t>blowing</a:t>
            </a:r>
            <a:r>
              <a:rPr lang="fr-FR" dirty="0"/>
              <a:t> (100% </a:t>
            </a:r>
            <a:r>
              <a:rPr lang="fr-FR" dirty="0" err="1"/>
              <a:t>humidity</a:t>
            </a:r>
            <a:r>
              <a:rPr lang="fr-FR" dirty="0"/>
              <a:t>)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829EB322-F1EB-A423-C8EB-73AC2EF329E3}"/>
              </a:ext>
            </a:extLst>
          </p:cNvPr>
          <p:cNvSpPr txBox="1"/>
          <p:nvPr/>
        </p:nvSpPr>
        <p:spPr>
          <a:xfrm>
            <a:off x="4628369" y="4014260"/>
            <a:ext cx="2289009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After</a:t>
            </a:r>
            <a:r>
              <a:rPr lang="fr-FR" dirty="0"/>
              <a:t> 1h 15mn of gN2 @120 l/mn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6450C50-17FE-5F4F-F437-1CC2E0C91B23}"/>
              </a:ext>
            </a:extLst>
          </p:cNvPr>
          <p:cNvSpPr txBox="1"/>
          <p:nvPr/>
        </p:nvSpPr>
        <p:spPr>
          <a:xfrm>
            <a:off x="4449407" y="5884331"/>
            <a:ext cx="2700639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After</a:t>
            </a:r>
            <a:r>
              <a:rPr lang="fr-FR" dirty="0"/>
              <a:t> 2</a:t>
            </a:r>
            <a:r>
              <a:rPr lang="fr-FR" baseline="30000" dirty="0"/>
              <a:t>nd</a:t>
            </a:r>
            <a:r>
              <a:rPr lang="fr-FR" dirty="0"/>
              <a:t> long </a:t>
            </a:r>
            <a:r>
              <a:rPr lang="fr-FR" dirty="0" err="1"/>
              <a:t>blowing</a:t>
            </a:r>
            <a:r>
              <a:rPr lang="fr-FR" dirty="0"/>
              <a:t> (100% </a:t>
            </a:r>
            <a:r>
              <a:rPr lang="fr-FR" dirty="0" err="1"/>
              <a:t>humidity</a:t>
            </a:r>
            <a:r>
              <a:rPr lang="fr-FR" dirty="0"/>
              <a:t>)</a:t>
            </a: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8F8E221C-1C18-AB66-6E94-A1C313615099}"/>
              </a:ext>
            </a:extLst>
          </p:cNvPr>
          <p:cNvCxnSpPr/>
          <p:nvPr/>
        </p:nvCxnSpPr>
        <p:spPr>
          <a:xfrm>
            <a:off x="368546" y="3500602"/>
            <a:ext cx="11069619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07256288-2D99-3973-C091-61E98E978AB3}"/>
              </a:ext>
            </a:extLst>
          </p:cNvPr>
          <p:cNvCxnSpPr/>
          <p:nvPr/>
        </p:nvCxnSpPr>
        <p:spPr>
          <a:xfrm>
            <a:off x="368545" y="5196667"/>
            <a:ext cx="11069619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0006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CCB98E-D6E0-2CF4-9A15-A5BC341D6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Ice/Frost identification DS2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1E0C3AD-AC4B-2B7D-1A70-9B9E8B3AD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B9DEE69C-B4B6-1587-0A61-A8BD8F5E1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76" y="1680633"/>
            <a:ext cx="4191363" cy="3215919"/>
          </a:xfrm>
          <a:prstGeom prst="rect">
            <a:avLst/>
          </a:prstGeom>
        </p:spPr>
      </p:pic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746C53E6-8173-F634-15E1-1C52664593FC}"/>
              </a:ext>
            </a:extLst>
          </p:cNvPr>
          <p:cNvCxnSpPr>
            <a:cxnSpLocks/>
          </p:cNvCxnSpPr>
          <p:nvPr/>
        </p:nvCxnSpPr>
        <p:spPr>
          <a:xfrm flipV="1">
            <a:off x="8053754" y="3596054"/>
            <a:ext cx="1292469" cy="1652954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16394406-C45C-5358-3F7A-B7CACD90080F}"/>
              </a:ext>
            </a:extLst>
          </p:cNvPr>
          <p:cNvSpPr txBox="1"/>
          <p:nvPr/>
        </p:nvSpPr>
        <p:spPr>
          <a:xfrm>
            <a:off x="5310554" y="5064342"/>
            <a:ext cx="296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Frost pieces coming off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AA161AAB-C490-D8D4-D265-3BC60F46ECAD}"/>
              </a:ext>
            </a:extLst>
          </p:cNvPr>
          <p:cNvSpPr txBox="1"/>
          <p:nvPr/>
        </p:nvSpPr>
        <p:spPr>
          <a:xfrm>
            <a:off x="3357197" y="6079290"/>
            <a:ext cx="5920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The top part is frost (~1mm thick)</a:t>
            </a: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9CCF63B6-8F4F-8B8A-946F-8C2231E92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86" y="1699194"/>
            <a:ext cx="4561590" cy="3346586"/>
          </a:xfrm>
          <a:prstGeom prst="rect">
            <a:avLst/>
          </a:prstGeom>
        </p:spPr>
      </p:pic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C6724E35-5FA0-CB90-24C4-DAB9526238C4}"/>
              </a:ext>
            </a:extLst>
          </p:cNvPr>
          <p:cNvCxnSpPr>
            <a:cxnSpLocks/>
            <a:stCxn id="38" idx="0"/>
          </p:cNvCxnSpPr>
          <p:nvPr/>
        </p:nvCxnSpPr>
        <p:spPr>
          <a:xfrm flipH="1" flipV="1">
            <a:off x="1781529" y="3745523"/>
            <a:ext cx="300476" cy="1617785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A58EE716-AF97-BADB-A4AC-558983315B6C}"/>
              </a:ext>
            </a:extLst>
          </p:cNvPr>
          <p:cNvSpPr txBox="1"/>
          <p:nvPr/>
        </p:nvSpPr>
        <p:spPr>
          <a:xfrm>
            <a:off x="594333" y="5363308"/>
            <a:ext cx="2975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5"/>
                </a:solidFill>
              </a:rPr>
              <a:t>Soft frost removed with the stick</a:t>
            </a:r>
          </a:p>
        </p:txBody>
      </p: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DFDF0013-68B7-4BD7-4FF4-FD81B90848E9}"/>
              </a:ext>
            </a:extLst>
          </p:cNvPr>
          <p:cNvCxnSpPr/>
          <p:nvPr/>
        </p:nvCxnSpPr>
        <p:spPr>
          <a:xfrm flipV="1">
            <a:off x="7042638" y="3596054"/>
            <a:ext cx="1925516" cy="26376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ZoneTexte 44">
            <a:extLst>
              <a:ext uri="{FF2B5EF4-FFF2-40B4-BE49-F238E27FC236}">
                <a16:creationId xmlns:a16="http://schemas.microsoft.com/office/drawing/2014/main" id="{3C02F5A7-595B-9689-10B1-60600E9D7B36}"/>
              </a:ext>
            </a:extLst>
          </p:cNvPr>
          <p:cNvSpPr txBox="1"/>
          <p:nvPr/>
        </p:nvSpPr>
        <p:spPr>
          <a:xfrm rot="21192131">
            <a:off x="6886960" y="3002589"/>
            <a:ext cx="2615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Illusion of thickness</a:t>
            </a:r>
          </a:p>
          <a:p>
            <a:r>
              <a:rPr lang="en-US" b="1" dirty="0">
                <a:solidFill>
                  <a:schemeClr val="accent1"/>
                </a:solidFill>
              </a:rPr>
              <a:t>due to camera</a:t>
            </a:r>
          </a:p>
        </p:txBody>
      </p: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8E8AE7B1-2EA8-02C7-6EF1-36BCD0A22673}"/>
              </a:ext>
            </a:extLst>
          </p:cNvPr>
          <p:cNvCxnSpPr>
            <a:cxnSpLocks/>
          </p:cNvCxnSpPr>
          <p:nvPr/>
        </p:nvCxnSpPr>
        <p:spPr>
          <a:xfrm flipV="1">
            <a:off x="9531201" y="2877000"/>
            <a:ext cx="54434" cy="12996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ZoneTexte 46">
            <a:extLst>
              <a:ext uri="{FF2B5EF4-FFF2-40B4-BE49-F238E27FC236}">
                <a16:creationId xmlns:a16="http://schemas.microsoft.com/office/drawing/2014/main" id="{9B22696B-1E27-95D2-A2FA-E3B7FE0B098F}"/>
              </a:ext>
            </a:extLst>
          </p:cNvPr>
          <p:cNvSpPr txBox="1"/>
          <p:nvPr/>
        </p:nvSpPr>
        <p:spPr>
          <a:xfrm>
            <a:off x="8527073" y="2213052"/>
            <a:ext cx="2615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Correct thickness</a:t>
            </a:r>
          </a:p>
        </p:txBody>
      </p: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C526ACF4-3F77-AD6C-FA71-205BB84BE3B8}"/>
              </a:ext>
            </a:extLst>
          </p:cNvPr>
          <p:cNvCxnSpPr>
            <a:cxnSpLocks/>
          </p:cNvCxnSpPr>
          <p:nvPr/>
        </p:nvCxnSpPr>
        <p:spPr>
          <a:xfrm flipH="1" flipV="1">
            <a:off x="3965331" y="4220308"/>
            <a:ext cx="868836" cy="47870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4A5CAC21-9E10-FDD7-D8AB-D6A53AB2B934}"/>
              </a:ext>
            </a:extLst>
          </p:cNvPr>
          <p:cNvCxnSpPr>
            <a:cxnSpLocks/>
          </p:cNvCxnSpPr>
          <p:nvPr/>
        </p:nvCxnSpPr>
        <p:spPr>
          <a:xfrm>
            <a:off x="3244362" y="2223821"/>
            <a:ext cx="0" cy="18747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618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CCB98E-D6E0-2CF4-9A15-A5BC341D6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Ice/Frost identification DS4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1E0C3AD-AC4B-2B7D-1A70-9B9E8B3AD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D68E8E1-3538-BA0B-A9C3-EF7D78820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25553"/>
            <a:ext cx="4969653" cy="330378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A9BACC2-DD4D-A488-C6FC-BA08F6AB6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668" y="1828661"/>
            <a:ext cx="4221846" cy="3200677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85CD0ACB-978A-630F-85DA-9A49167A0668}"/>
              </a:ext>
            </a:extLst>
          </p:cNvPr>
          <p:cNvCxnSpPr>
            <a:cxnSpLocks/>
          </p:cNvCxnSpPr>
          <p:nvPr/>
        </p:nvCxnSpPr>
        <p:spPr>
          <a:xfrm flipV="1">
            <a:off x="2844382" y="3815862"/>
            <a:ext cx="909933" cy="154617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5EE29587-6AB3-E8C2-E928-5CA6BB833879}"/>
              </a:ext>
            </a:extLst>
          </p:cNvPr>
          <p:cNvSpPr txBox="1"/>
          <p:nvPr/>
        </p:nvSpPr>
        <p:spPr>
          <a:xfrm>
            <a:off x="101182" y="5177366"/>
            <a:ext cx="296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Frost pieces coming off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DA487807-84C4-C9F7-96DC-2E6B4E6CD7C4}"/>
              </a:ext>
            </a:extLst>
          </p:cNvPr>
          <p:cNvCxnSpPr>
            <a:cxnSpLocks/>
          </p:cNvCxnSpPr>
          <p:nvPr/>
        </p:nvCxnSpPr>
        <p:spPr>
          <a:xfrm flipV="1">
            <a:off x="8017190" y="3377445"/>
            <a:ext cx="933379" cy="1799921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672BEC73-A48E-A68A-3004-767368939AC9}"/>
              </a:ext>
            </a:extLst>
          </p:cNvPr>
          <p:cNvSpPr txBox="1"/>
          <p:nvPr/>
        </p:nvSpPr>
        <p:spPr>
          <a:xfrm>
            <a:off x="5273990" y="4992700"/>
            <a:ext cx="296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Frost pieces coming off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48E180F7-B16B-D13A-5659-060C7638FBB6}"/>
              </a:ext>
            </a:extLst>
          </p:cNvPr>
          <p:cNvCxnSpPr>
            <a:cxnSpLocks/>
          </p:cNvCxnSpPr>
          <p:nvPr/>
        </p:nvCxnSpPr>
        <p:spPr>
          <a:xfrm flipV="1">
            <a:off x="7025054" y="3720997"/>
            <a:ext cx="1336431" cy="8679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F0B8E84F-CC1D-83CA-5129-022AFFB02304}"/>
              </a:ext>
            </a:extLst>
          </p:cNvPr>
          <p:cNvSpPr txBox="1"/>
          <p:nvPr/>
        </p:nvSpPr>
        <p:spPr>
          <a:xfrm>
            <a:off x="6929407" y="2994077"/>
            <a:ext cx="2615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Illusion of thickness</a:t>
            </a:r>
          </a:p>
          <a:p>
            <a:r>
              <a:rPr lang="en-US" b="1" dirty="0">
                <a:solidFill>
                  <a:schemeClr val="accent1"/>
                </a:solidFill>
              </a:rPr>
              <a:t>due to camera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F6DB48D5-3647-5695-8B83-4264C5C67035}"/>
              </a:ext>
            </a:extLst>
          </p:cNvPr>
          <p:cNvCxnSpPr>
            <a:cxnSpLocks/>
          </p:cNvCxnSpPr>
          <p:nvPr/>
        </p:nvCxnSpPr>
        <p:spPr>
          <a:xfrm flipV="1">
            <a:off x="9284677" y="2428907"/>
            <a:ext cx="352228" cy="41714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F2B1427-A61C-D5B9-4F7E-373FBFB687FD}"/>
              </a:ext>
            </a:extLst>
          </p:cNvPr>
          <p:cNvCxnSpPr>
            <a:cxnSpLocks/>
          </p:cNvCxnSpPr>
          <p:nvPr/>
        </p:nvCxnSpPr>
        <p:spPr>
          <a:xfrm flipV="1">
            <a:off x="1772149" y="4277405"/>
            <a:ext cx="1072233" cy="61182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C2041AB7-BF76-ACD6-A8E5-9C8EC2330E2A}"/>
              </a:ext>
            </a:extLst>
          </p:cNvPr>
          <p:cNvCxnSpPr>
            <a:cxnSpLocks/>
          </p:cNvCxnSpPr>
          <p:nvPr/>
        </p:nvCxnSpPr>
        <p:spPr>
          <a:xfrm flipV="1">
            <a:off x="3978036" y="3317243"/>
            <a:ext cx="503878" cy="20699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C724D0BD-EF2A-8367-6AEF-2D3AC74059BE}"/>
              </a:ext>
            </a:extLst>
          </p:cNvPr>
          <p:cNvCxnSpPr>
            <a:cxnSpLocks/>
          </p:cNvCxnSpPr>
          <p:nvPr/>
        </p:nvCxnSpPr>
        <p:spPr>
          <a:xfrm flipV="1">
            <a:off x="9980613" y="3377445"/>
            <a:ext cx="209672" cy="5125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DA3EF41E-6E06-4293-3F54-1B4C589B707F}"/>
              </a:ext>
            </a:extLst>
          </p:cNvPr>
          <p:cNvSpPr txBox="1"/>
          <p:nvPr/>
        </p:nvSpPr>
        <p:spPr>
          <a:xfrm>
            <a:off x="9044949" y="3476937"/>
            <a:ext cx="2615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Correct thickness</a:t>
            </a: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0099450C-1388-8F3C-9EB2-1F06E958E91B}"/>
              </a:ext>
            </a:extLst>
          </p:cNvPr>
          <p:cNvCxnSpPr>
            <a:cxnSpLocks/>
          </p:cNvCxnSpPr>
          <p:nvPr/>
        </p:nvCxnSpPr>
        <p:spPr>
          <a:xfrm>
            <a:off x="3064190" y="2697716"/>
            <a:ext cx="0" cy="16781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ZoneTexte 35">
            <a:extLst>
              <a:ext uri="{FF2B5EF4-FFF2-40B4-BE49-F238E27FC236}">
                <a16:creationId xmlns:a16="http://schemas.microsoft.com/office/drawing/2014/main" id="{4C56F424-0942-2CF8-307E-CAB2D5BEBABD}"/>
              </a:ext>
            </a:extLst>
          </p:cNvPr>
          <p:cNvSpPr txBox="1"/>
          <p:nvPr/>
        </p:nvSpPr>
        <p:spPr>
          <a:xfrm>
            <a:off x="3357197" y="6079290"/>
            <a:ext cx="5920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The top part is frost (~1mm thick)</a:t>
            </a:r>
          </a:p>
        </p:txBody>
      </p:sp>
    </p:spTree>
    <p:extLst>
      <p:ext uri="{BB962C8B-B14F-4D97-AF65-F5344CB8AC3E}">
        <p14:creationId xmlns:p14="http://schemas.microsoft.com/office/powerpoint/2010/main" val="183824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capture d’écran, diagramme, cercle&#10;&#10;Description générée automatiquement">
            <a:extLst>
              <a:ext uri="{FF2B5EF4-FFF2-40B4-BE49-F238E27FC236}">
                <a16:creationId xmlns:a16="http://schemas.microsoft.com/office/drawing/2014/main" id="{F9DB7975-E879-3596-C8A6-DA97EE52E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3917" y="1455172"/>
            <a:ext cx="3918809" cy="370583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F1724FA-FB0B-3F8D-A8DE-978145ED5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009" y="325452"/>
            <a:ext cx="8825659" cy="704088"/>
          </a:xfrm>
        </p:spPr>
        <p:txBody>
          <a:bodyPr/>
          <a:lstStyle/>
          <a:p>
            <a:r>
              <a:rPr lang="en-GB" b="1" u="sng" dirty="0"/>
              <a:t>Summary 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89834A1-7AE4-A317-2DEE-A60FF55C4654}"/>
              </a:ext>
            </a:extLst>
          </p:cNvPr>
          <p:cNvSpPr txBox="1"/>
          <p:nvPr/>
        </p:nvSpPr>
        <p:spPr>
          <a:xfrm>
            <a:off x="10798624" y="5276201"/>
            <a:ext cx="1071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DS2</a:t>
            </a:r>
          </a:p>
          <a:p>
            <a:r>
              <a:rPr lang="en-GB" dirty="0"/>
              <a:t>(right)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B64A8E0-AAA0-001D-6708-8728A6539890}"/>
              </a:ext>
            </a:extLst>
          </p:cNvPr>
          <p:cNvSpPr txBox="1"/>
          <p:nvPr/>
        </p:nvSpPr>
        <p:spPr>
          <a:xfrm>
            <a:off x="8939345" y="5276202"/>
            <a:ext cx="1071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DS4</a:t>
            </a:r>
          </a:p>
          <a:p>
            <a:r>
              <a:rPr lang="en-GB" dirty="0"/>
              <a:t>(left)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001006C-B256-9408-FC0C-BB4153649C45}"/>
              </a:ext>
            </a:extLst>
          </p:cNvPr>
          <p:cNvCxnSpPr>
            <a:cxnSpLocks/>
          </p:cNvCxnSpPr>
          <p:nvPr/>
        </p:nvCxnSpPr>
        <p:spPr>
          <a:xfrm>
            <a:off x="10207689" y="5276201"/>
            <a:ext cx="0" cy="8166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F7160EAA-0FE3-F82E-1CB4-EDA13AB99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12" name="Tableau 4">
            <a:extLst>
              <a:ext uri="{FF2B5EF4-FFF2-40B4-BE49-F238E27FC236}">
                <a16:creationId xmlns:a16="http://schemas.microsoft.com/office/drawing/2014/main" id="{0491D3AD-2306-28D9-A4A1-E525D135DE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2994031"/>
              </p:ext>
            </p:extLst>
          </p:nvPr>
        </p:nvGraphicFramePr>
        <p:xfrm>
          <a:off x="557743" y="1647096"/>
          <a:ext cx="7280285" cy="4344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0012">
                  <a:extLst>
                    <a:ext uri="{9D8B030D-6E8A-4147-A177-3AD203B41FA5}">
                      <a16:colId xmlns:a16="http://schemas.microsoft.com/office/drawing/2014/main" val="3643875652"/>
                    </a:ext>
                  </a:extLst>
                </a:gridCol>
                <a:gridCol w="588081">
                  <a:extLst>
                    <a:ext uri="{9D8B030D-6E8A-4147-A177-3AD203B41FA5}">
                      <a16:colId xmlns:a16="http://schemas.microsoft.com/office/drawing/2014/main" val="2526681457"/>
                    </a:ext>
                  </a:extLst>
                </a:gridCol>
                <a:gridCol w="935840">
                  <a:extLst>
                    <a:ext uri="{9D8B030D-6E8A-4147-A177-3AD203B41FA5}">
                      <a16:colId xmlns:a16="http://schemas.microsoft.com/office/drawing/2014/main" val="2845892540"/>
                    </a:ext>
                  </a:extLst>
                </a:gridCol>
                <a:gridCol w="1779519">
                  <a:extLst>
                    <a:ext uri="{9D8B030D-6E8A-4147-A177-3AD203B41FA5}">
                      <a16:colId xmlns:a16="http://schemas.microsoft.com/office/drawing/2014/main" val="1586157091"/>
                    </a:ext>
                  </a:extLst>
                </a:gridCol>
                <a:gridCol w="894775">
                  <a:extLst>
                    <a:ext uri="{9D8B030D-6E8A-4147-A177-3AD203B41FA5}">
                      <a16:colId xmlns:a16="http://schemas.microsoft.com/office/drawing/2014/main" val="4183737121"/>
                    </a:ext>
                  </a:extLst>
                </a:gridCol>
                <a:gridCol w="1032284">
                  <a:extLst>
                    <a:ext uri="{9D8B030D-6E8A-4147-A177-3AD203B41FA5}">
                      <a16:colId xmlns:a16="http://schemas.microsoft.com/office/drawing/2014/main" val="725527090"/>
                    </a:ext>
                  </a:extLst>
                </a:gridCol>
                <a:gridCol w="989774">
                  <a:extLst>
                    <a:ext uri="{9D8B030D-6E8A-4147-A177-3AD203B41FA5}">
                      <a16:colId xmlns:a16="http://schemas.microsoft.com/office/drawing/2014/main" val="4261469747"/>
                    </a:ext>
                  </a:extLst>
                </a:gridCol>
              </a:tblGrid>
              <a:tr h="1009364">
                <a:tc>
                  <a:txBody>
                    <a:bodyPr/>
                    <a:lstStyle/>
                    <a:p>
                      <a:r>
                        <a:rPr lang="en-GB" sz="1200" dirty="0"/>
                        <a:t>Date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Hour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Ice </a:t>
                      </a:r>
                    </a:p>
                    <a:p>
                      <a:r>
                        <a:rPr lang="en-GB" sz="1200" dirty="0"/>
                        <a:t>Formation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°C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Tension before any test (N)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Voltage (V)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Current (A)</a:t>
                      </a:r>
                    </a:p>
                  </a:txBody>
                  <a:tcPr marL="92219" marR="92219" marT="46110" marB="46110"/>
                </a:tc>
                <a:extLst>
                  <a:ext uri="{0D108BD9-81ED-4DB2-BD59-A6C34878D82A}">
                    <a16:rowId xmlns:a16="http://schemas.microsoft.com/office/drawing/2014/main" val="652993451"/>
                  </a:ext>
                </a:extLst>
              </a:tr>
              <a:tr h="859333">
                <a:tc>
                  <a:txBody>
                    <a:bodyPr/>
                    <a:lstStyle/>
                    <a:p>
                      <a:r>
                        <a:rPr lang="en-US" sz="1200" u="sng" dirty="0"/>
                        <a:t>Mon – 03/07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13:35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None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A,B at -183,95°C (LAr)</a:t>
                      </a:r>
                      <a:br>
                        <a:rPr lang="en-GB" sz="1200" dirty="0"/>
                      </a:br>
                      <a:r>
                        <a:rPr lang="en-GB" sz="1200" dirty="0"/>
                        <a:t>C -145</a:t>
                      </a:r>
                      <a:br>
                        <a:rPr lang="en-GB" sz="1200" dirty="0"/>
                      </a:br>
                      <a:r>
                        <a:rPr lang="en-GB" sz="1200" dirty="0"/>
                        <a:t>D -68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DS2 : 5</a:t>
                      </a:r>
                    </a:p>
                    <a:p>
                      <a:r>
                        <a:rPr lang="en-GB" sz="1200" dirty="0"/>
                        <a:t>DS4 : 5</a:t>
                      </a:r>
                    </a:p>
                    <a:p>
                      <a:r>
                        <a:rPr lang="en-GB" sz="1200" dirty="0"/>
                        <a:t>(relaxed)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DS2 : 24</a:t>
                      </a:r>
                    </a:p>
                    <a:p>
                      <a:r>
                        <a:rPr lang="en-GB" sz="1200" dirty="0"/>
                        <a:t>DS4 : 24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DS2 : 0.08</a:t>
                      </a:r>
                    </a:p>
                    <a:p>
                      <a:r>
                        <a:rPr lang="en-GB" sz="1200" dirty="0"/>
                        <a:t>DS4 : 0.09</a:t>
                      </a:r>
                    </a:p>
                  </a:txBody>
                  <a:tcPr marL="92219" marR="92219" marT="46110" marB="46110"/>
                </a:tc>
                <a:extLst>
                  <a:ext uri="{0D108BD9-81ED-4DB2-BD59-A6C34878D82A}">
                    <a16:rowId xmlns:a16="http://schemas.microsoft.com/office/drawing/2014/main" val="2060187776"/>
                  </a:ext>
                </a:extLst>
              </a:tr>
              <a:tr h="793766">
                <a:tc>
                  <a:txBody>
                    <a:bodyPr/>
                    <a:lstStyle/>
                    <a:p>
                      <a:r>
                        <a:rPr lang="en-GB" sz="1200" u="sng" dirty="0"/>
                        <a:t>Tue – 04/07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10:50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Intended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A, B LAr Temperature</a:t>
                      </a:r>
                    </a:p>
                    <a:p>
                      <a:r>
                        <a:rPr lang="en-GB" sz="1200" dirty="0"/>
                        <a:t>C -137.37 °C</a:t>
                      </a:r>
                    </a:p>
                    <a:p>
                      <a:r>
                        <a:rPr lang="en-GB" sz="1200" dirty="0"/>
                        <a:t>D -66,51°C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DS2 : 15</a:t>
                      </a:r>
                    </a:p>
                    <a:p>
                      <a:r>
                        <a:rPr lang="en-GB" sz="1200" dirty="0"/>
                        <a:t>DS4 : 5</a:t>
                      </a:r>
                    </a:p>
                    <a:p>
                      <a:r>
                        <a:rPr lang="en-GB" sz="1200" dirty="0"/>
                        <a:t>(not relaxed)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//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//</a:t>
                      </a:r>
                    </a:p>
                  </a:txBody>
                  <a:tcPr marL="92219" marR="92219" marT="46110" marB="46110"/>
                </a:tc>
                <a:extLst>
                  <a:ext uri="{0D108BD9-81ED-4DB2-BD59-A6C34878D82A}">
                    <a16:rowId xmlns:a16="http://schemas.microsoft.com/office/drawing/2014/main" val="219306239"/>
                  </a:ext>
                </a:extLst>
              </a:tr>
              <a:tr h="828083">
                <a:tc>
                  <a:txBody>
                    <a:bodyPr/>
                    <a:lstStyle/>
                    <a:p>
                      <a:r>
                        <a:rPr lang="en-US" sz="1200" u="sng" dirty="0"/>
                        <a:t>Wed – 05/07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14:21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Intended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A, B LAr Temperature</a:t>
                      </a:r>
                    </a:p>
                    <a:p>
                      <a:r>
                        <a:rPr lang="en-GB" sz="1200" dirty="0"/>
                        <a:t>C -130.71 °C</a:t>
                      </a:r>
                    </a:p>
                    <a:p>
                      <a:r>
                        <a:rPr lang="en-GB" sz="1200" dirty="0"/>
                        <a:t>D -63,13 °C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DS2: 20</a:t>
                      </a:r>
                    </a:p>
                    <a:p>
                      <a:r>
                        <a:rPr lang="en-GB" sz="1200" dirty="0"/>
                        <a:t>DS4: 5</a:t>
                      </a:r>
                    </a:p>
                    <a:p>
                      <a:r>
                        <a:rPr lang="en-GB" sz="1200" dirty="0"/>
                        <a:t>(not relaxed)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//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//</a:t>
                      </a:r>
                    </a:p>
                  </a:txBody>
                  <a:tcPr marL="92219" marR="92219" marT="46110" marB="46110"/>
                </a:tc>
                <a:extLst>
                  <a:ext uri="{0D108BD9-81ED-4DB2-BD59-A6C34878D82A}">
                    <a16:rowId xmlns:a16="http://schemas.microsoft.com/office/drawing/2014/main" val="769482148"/>
                  </a:ext>
                </a:extLst>
              </a:tr>
              <a:tr h="812460">
                <a:tc>
                  <a:txBody>
                    <a:bodyPr/>
                    <a:lstStyle/>
                    <a:p>
                      <a:r>
                        <a:rPr lang="en-GB" sz="1200" u="sng" dirty="0"/>
                        <a:t>Fri – 07/07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14:00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Same</a:t>
                      </a:r>
                      <a:endParaRPr lang="en-GB" sz="1200" dirty="0"/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A,B LAr Temperature</a:t>
                      </a:r>
                    </a:p>
                    <a:p>
                      <a:r>
                        <a:rPr lang="en-GB" sz="1200" dirty="0"/>
                        <a:t>C -121.33 °C</a:t>
                      </a:r>
                    </a:p>
                    <a:p>
                      <a:r>
                        <a:rPr lang="en-GB" sz="1200" dirty="0"/>
                        <a:t>D -60,8 °C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DS2 : 25</a:t>
                      </a:r>
                    </a:p>
                    <a:p>
                      <a:r>
                        <a:rPr lang="en-GB" sz="1200" dirty="0"/>
                        <a:t>DS4 : 7</a:t>
                      </a:r>
                    </a:p>
                    <a:p>
                      <a:r>
                        <a:rPr lang="en-GB" sz="1200" dirty="0"/>
                        <a:t>(not relaxed)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//</a:t>
                      </a:r>
                    </a:p>
                  </a:txBody>
                  <a:tcPr marL="92219" marR="92219" marT="46110" marB="46110"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//</a:t>
                      </a:r>
                    </a:p>
                  </a:txBody>
                  <a:tcPr marL="92219" marR="92219" marT="46110" marB="46110"/>
                </a:tc>
                <a:extLst>
                  <a:ext uri="{0D108BD9-81ED-4DB2-BD59-A6C34878D82A}">
                    <a16:rowId xmlns:a16="http://schemas.microsoft.com/office/drawing/2014/main" val="2840766922"/>
                  </a:ext>
                </a:extLst>
              </a:tr>
            </a:tbl>
          </a:graphicData>
        </a:graphic>
      </p:graphicFrame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15175B31-DE11-F5C7-48AE-2D79BB08E567}"/>
              </a:ext>
            </a:extLst>
          </p:cNvPr>
          <p:cNvCxnSpPr>
            <a:cxnSpLocks/>
          </p:cNvCxnSpPr>
          <p:nvPr/>
        </p:nvCxnSpPr>
        <p:spPr>
          <a:xfrm flipH="1" flipV="1">
            <a:off x="10599174" y="2733368"/>
            <a:ext cx="668594" cy="21208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FA246F10-1802-26D3-4835-CB0E41EDF44A}"/>
              </a:ext>
            </a:extLst>
          </p:cNvPr>
          <p:cNvCxnSpPr>
            <a:cxnSpLocks/>
          </p:cNvCxnSpPr>
          <p:nvPr/>
        </p:nvCxnSpPr>
        <p:spPr>
          <a:xfrm flipH="1" flipV="1">
            <a:off x="9601200" y="2733368"/>
            <a:ext cx="1666568" cy="21208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D5FA656A-3BB0-026D-627B-DCCA1A63E578}"/>
              </a:ext>
            </a:extLst>
          </p:cNvPr>
          <p:cNvSpPr txBox="1"/>
          <p:nvPr/>
        </p:nvSpPr>
        <p:spPr>
          <a:xfrm>
            <a:off x="10561919" y="4812208"/>
            <a:ext cx="1728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+2 humidity sensors</a:t>
            </a:r>
          </a:p>
        </p:txBody>
      </p:sp>
    </p:spTree>
    <p:extLst>
      <p:ext uri="{BB962C8B-B14F-4D97-AF65-F5344CB8AC3E}">
        <p14:creationId xmlns:p14="http://schemas.microsoft.com/office/powerpoint/2010/main" val="1345152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F71B05-BAF0-24EC-30EE-E20A766A6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Current analysis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274CDB7D-A2D7-EC90-CEE2-B6C1FD0C73FA}"/>
              </a:ext>
            </a:extLst>
          </p:cNvPr>
          <p:cNvSpPr txBox="1"/>
          <p:nvPr/>
        </p:nvSpPr>
        <p:spPr>
          <a:xfrm>
            <a:off x="8440378" y="5071861"/>
            <a:ext cx="33016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ym typeface="Wingdings" panose="05000000000000000000" pitchFamily="2" charset="2"/>
              </a:rPr>
              <a:t> </a:t>
            </a:r>
            <a:r>
              <a:rPr lang="en-US" sz="2400" b="1" dirty="0"/>
              <a:t>Motors used ~4%</a:t>
            </a:r>
          </a:p>
          <a:p>
            <a:pPr algn="ctr"/>
            <a:r>
              <a:rPr lang="en-US" sz="2400" b="1" dirty="0"/>
              <a:t>of the total time during LN2 tests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5D8F993-A3C8-824F-2DDE-A320F67DB313}"/>
              </a:ext>
            </a:extLst>
          </p:cNvPr>
          <p:cNvGrpSpPr/>
          <p:nvPr/>
        </p:nvGrpSpPr>
        <p:grpSpPr>
          <a:xfrm>
            <a:off x="693667" y="1702177"/>
            <a:ext cx="7712422" cy="4627453"/>
            <a:chOff x="693667" y="1702177"/>
            <a:chExt cx="7712422" cy="4627453"/>
          </a:xfrm>
        </p:grpSpPr>
        <p:pic>
          <p:nvPicPr>
            <p:cNvPr id="6" name="Image 5" descr="Une image contenant texte, capture d’écran, ligne, Tracé&#10;&#10;Description générée automatiquement">
              <a:extLst>
                <a:ext uri="{FF2B5EF4-FFF2-40B4-BE49-F238E27FC236}">
                  <a16:creationId xmlns:a16="http://schemas.microsoft.com/office/drawing/2014/main" id="{7FA44FA3-69CF-2339-16ED-17AF96468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3667" y="1702177"/>
              <a:ext cx="7712422" cy="4627453"/>
            </a:xfrm>
            <a:prstGeom prst="rect">
              <a:avLst/>
            </a:prstGeom>
          </p:spPr>
        </p:pic>
        <p:grpSp>
          <p:nvGrpSpPr>
            <p:cNvPr id="36" name="Groupe 35">
              <a:extLst>
                <a:ext uri="{FF2B5EF4-FFF2-40B4-BE49-F238E27FC236}">
                  <a16:creationId xmlns:a16="http://schemas.microsoft.com/office/drawing/2014/main" id="{B072F8A6-86CF-F090-CFD4-EDB160D8B4DA}"/>
                </a:ext>
              </a:extLst>
            </p:cNvPr>
            <p:cNvGrpSpPr/>
            <p:nvPr/>
          </p:nvGrpSpPr>
          <p:grpSpPr>
            <a:xfrm>
              <a:off x="988266" y="2062699"/>
              <a:ext cx="7017449" cy="3904081"/>
              <a:chOff x="988266" y="2062699"/>
              <a:chExt cx="7017449" cy="3904081"/>
            </a:xfrm>
          </p:grpSpPr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2885A9AC-16C5-39BF-964E-1B9A01A4012B}"/>
                  </a:ext>
                </a:extLst>
              </p:cNvPr>
              <p:cNvSpPr txBox="1"/>
              <p:nvPr/>
            </p:nvSpPr>
            <p:spPr>
              <a:xfrm>
                <a:off x="3476063" y="2096447"/>
                <a:ext cx="14338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LN2 tests</a:t>
                </a:r>
              </a:p>
            </p:txBody>
          </p:sp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B4B9328A-AD9B-AF3F-5332-74757061E44B}"/>
                  </a:ext>
                </a:extLst>
              </p:cNvPr>
              <p:cNvSpPr txBox="1"/>
              <p:nvPr/>
            </p:nvSpPr>
            <p:spPr>
              <a:xfrm>
                <a:off x="6561791" y="2096447"/>
                <a:ext cx="14338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LAr tests</a:t>
                </a:r>
              </a:p>
            </p:txBody>
          </p:sp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BB7BF510-DF86-AE9F-9322-6C371CBDCCB9}"/>
                  </a:ext>
                </a:extLst>
              </p:cNvPr>
              <p:cNvSpPr txBox="1"/>
              <p:nvPr/>
            </p:nvSpPr>
            <p:spPr>
              <a:xfrm>
                <a:off x="2896460" y="2332493"/>
                <a:ext cx="23791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Motors used 3.9%</a:t>
                </a:r>
              </a:p>
              <a:p>
                <a:pPr algn="ctr"/>
                <a:r>
                  <a:rPr lang="en-US" sz="1400" dirty="0"/>
                  <a:t>on 18 days</a:t>
                </a:r>
              </a:p>
            </p:txBody>
          </p:sp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000DCE70-BC75-00B9-FCDA-EA9763180CB7}"/>
                  </a:ext>
                </a:extLst>
              </p:cNvPr>
              <p:cNvSpPr txBox="1"/>
              <p:nvPr/>
            </p:nvSpPr>
            <p:spPr>
              <a:xfrm>
                <a:off x="6212086" y="2366618"/>
                <a:ext cx="179362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Motors </a:t>
                </a:r>
                <a:r>
                  <a:rPr lang="en-US" sz="1400"/>
                  <a:t>used 0.9%</a:t>
                </a:r>
                <a:endParaRPr lang="en-US" sz="1400" dirty="0"/>
              </a:p>
              <a:p>
                <a:pPr algn="ctr"/>
                <a:r>
                  <a:rPr lang="en-US" sz="1400" dirty="0"/>
                  <a:t>on 14 days</a:t>
                </a:r>
              </a:p>
            </p:txBody>
          </p:sp>
          <p:cxnSp>
            <p:nvCxnSpPr>
              <p:cNvPr id="11" name="Connecteur droit 10">
                <a:extLst>
                  <a:ext uri="{FF2B5EF4-FFF2-40B4-BE49-F238E27FC236}">
                    <a16:creationId xmlns:a16="http://schemas.microsoft.com/office/drawing/2014/main" id="{BF6649C9-1A2A-3501-1FE6-35BB534BD9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3003" y="2103282"/>
                <a:ext cx="0" cy="3863498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Connecteur droit 17">
                <a:extLst>
                  <a:ext uri="{FF2B5EF4-FFF2-40B4-BE49-F238E27FC236}">
                    <a16:creationId xmlns:a16="http://schemas.microsoft.com/office/drawing/2014/main" id="{0997D3D2-D564-F7EF-CA59-A3C383729F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70307" y="2075965"/>
                <a:ext cx="0" cy="3826446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CB3B3673-4C21-441A-311C-13AC58E02A70}"/>
                  </a:ext>
                </a:extLst>
              </p:cNvPr>
              <p:cNvSpPr txBox="1"/>
              <p:nvPr/>
            </p:nvSpPr>
            <p:spPr>
              <a:xfrm>
                <a:off x="5009503" y="2062699"/>
                <a:ext cx="142296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LN2 </a:t>
                </a:r>
                <a:r>
                  <a:rPr 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sym typeface="Wingdings" panose="05000000000000000000" pitchFamily="2" charset="2"/>
                  </a:rPr>
                  <a:t> LAr</a:t>
                </a:r>
                <a:endPara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D472DE2-F951-6A3D-4D90-BBF15C5DBC0C}"/>
                  </a:ext>
                </a:extLst>
              </p:cNvPr>
              <p:cNvSpPr/>
              <p:nvPr/>
            </p:nvSpPr>
            <p:spPr>
              <a:xfrm>
                <a:off x="1123550" y="3835297"/>
                <a:ext cx="142539" cy="27282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D6A8E0F9-7E1A-D873-08C6-F35BDE8C1403}"/>
                  </a:ext>
                </a:extLst>
              </p:cNvPr>
              <p:cNvSpPr txBox="1"/>
              <p:nvPr/>
            </p:nvSpPr>
            <p:spPr>
              <a:xfrm>
                <a:off x="988266" y="3769683"/>
                <a:ext cx="431622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>
                    <a:solidFill>
                      <a:schemeClr val="tx1"/>
                    </a:solidFill>
                  </a:rPr>
                  <a:t>DS2</a:t>
                </a:r>
              </a:p>
              <a:p>
                <a:endParaRPr lang="en-US" dirty="0"/>
              </a:p>
            </p:txBody>
          </p:sp>
          <p:sp>
            <p:nvSpPr>
              <p:cNvPr id="23" name="ZoneTexte 22">
                <a:extLst>
                  <a:ext uri="{FF2B5EF4-FFF2-40B4-BE49-F238E27FC236}">
                    <a16:creationId xmlns:a16="http://schemas.microsoft.com/office/drawing/2014/main" id="{676F3D44-0347-661F-9785-17442133EEFE}"/>
                  </a:ext>
                </a:extLst>
              </p:cNvPr>
              <p:cNvSpPr txBox="1"/>
              <p:nvPr/>
            </p:nvSpPr>
            <p:spPr>
              <a:xfrm>
                <a:off x="988266" y="3938901"/>
                <a:ext cx="431622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>
                    <a:solidFill>
                      <a:schemeClr val="tx1"/>
                    </a:solidFill>
                  </a:rPr>
                  <a:t>DS4</a:t>
                </a:r>
              </a:p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8735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8AB6EF3E-2E2C-03A2-F743-4EB307CE2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566" y="1917144"/>
            <a:ext cx="8234758" cy="494085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BD186EA-4292-E0C8-79CB-D227C8BCB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141" y="822537"/>
            <a:ext cx="9219057" cy="704088"/>
          </a:xfrm>
        </p:spPr>
        <p:txBody>
          <a:bodyPr/>
          <a:lstStyle/>
          <a:p>
            <a:r>
              <a:rPr lang="en-GB" dirty="0"/>
              <a:t>Temperature changes since </a:t>
            </a:r>
            <a:br>
              <a:rPr lang="en-GB" dirty="0"/>
            </a:br>
            <a:r>
              <a:rPr lang="en-GB" dirty="0"/>
              <a:t>Friday 30/06 at 9AM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D4B9280-C10E-2D63-359C-355D67707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5CDB008-C02A-3A60-C644-E3453B8E4B33}"/>
              </a:ext>
            </a:extLst>
          </p:cNvPr>
          <p:cNvSpPr txBox="1">
            <a:spLocks/>
          </p:cNvSpPr>
          <p:nvPr/>
        </p:nvSpPr>
        <p:spPr>
          <a:xfrm>
            <a:off x="115398" y="2233667"/>
            <a:ext cx="3560305" cy="45046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chemeClr val="tx1"/>
                </a:solidFill>
              </a:rPr>
              <a:t>Monday 26/06 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Start the heating process</a:t>
            </a:r>
            <a:r>
              <a:rPr lang="en-US" dirty="0">
                <a:solidFill>
                  <a:schemeClr val="tx1"/>
                </a:solidFill>
              </a:rPr>
              <a:t>. Small heater placed in the tank.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chemeClr val="tx1"/>
                </a:solidFill>
              </a:rPr>
              <a:t>Thursday 29/06 :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Heating process accelerated </a:t>
            </a:r>
            <a:r>
              <a:rPr lang="en-US" dirty="0">
                <a:solidFill>
                  <a:schemeClr val="tx1"/>
                </a:solidFill>
              </a:rPr>
              <a:t>: larger heater inside the tank, lid of the tank removed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chemeClr val="tx1"/>
                </a:solidFill>
              </a:rPr>
              <a:t>Friday 30/06 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End of the active heating process</a:t>
            </a:r>
            <a:r>
              <a:rPr lang="en-US" dirty="0">
                <a:solidFill>
                  <a:schemeClr val="tx1"/>
                </a:solidFill>
              </a:rPr>
              <a:t>, letting tank heat with ambient temperature.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chemeClr val="tx1"/>
                </a:solidFill>
              </a:rPr>
              <a:t>Monday 03/07 :</a:t>
            </a:r>
            <a:br>
              <a:rPr lang="en-US" u="sng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Filling of the </a:t>
            </a:r>
            <a:r>
              <a:rPr lang="en-US" b="1" dirty="0" err="1">
                <a:solidFill>
                  <a:schemeClr val="tx1"/>
                </a:solidFill>
              </a:rPr>
              <a:t>cuve</a:t>
            </a:r>
            <a:r>
              <a:rPr lang="en-US" b="1" dirty="0">
                <a:solidFill>
                  <a:schemeClr val="tx1"/>
                </a:solidFill>
              </a:rPr>
              <a:t> with LAr</a:t>
            </a:r>
            <a:endParaRPr lang="en-US" u="sng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7314076D-50FE-6B64-6075-AFBB7E0E59C4}"/>
              </a:ext>
            </a:extLst>
          </p:cNvPr>
          <p:cNvCxnSpPr/>
          <p:nvPr/>
        </p:nvCxnSpPr>
        <p:spPr>
          <a:xfrm>
            <a:off x="4817806" y="2517058"/>
            <a:ext cx="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3BC251FD-3D90-1F6C-08B3-BD0E5809A2CB}"/>
              </a:ext>
            </a:extLst>
          </p:cNvPr>
          <p:cNvCxnSpPr/>
          <p:nvPr/>
        </p:nvCxnSpPr>
        <p:spPr>
          <a:xfrm>
            <a:off x="5359309" y="2567866"/>
            <a:ext cx="0" cy="3795251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FDF6BF9E-A352-B07C-31B8-944AB25B1818}"/>
              </a:ext>
            </a:extLst>
          </p:cNvPr>
          <p:cNvCxnSpPr/>
          <p:nvPr/>
        </p:nvCxnSpPr>
        <p:spPr>
          <a:xfrm>
            <a:off x="5944070" y="2567866"/>
            <a:ext cx="0" cy="379525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FE8149D0-3301-38E2-5BA0-982ED289378E}"/>
              </a:ext>
            </a:extLst>
          </p:cNvPr>
          <p:cNvCxnSpPr/>
          <p:nvPr/>
        </p:nvCxnSpPr>
        <p:spPr>
          <a:xfrm>
            <a:off x="6843819" y="2567866"/>
            <a:ext cx="0" cy="379525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832D0DC8-146C-8825-CDCF-5057A2552715}"/>
              </a:ext>
            </a:extLst>
          </p:cNvPr>
          <p:cNvCxnSpPr/>
          <p:nvPr/>
        </p:nvCxnSpPr>
        <p:spPr>
          <a:xfrm>
            <a:off x="7726910" y="2567866"/>
            <a:ext cx="0" cy="379525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0841333E-2AD5-8A78-5F1F-F8CC0299C620}"/>
              </a:ext>
            </a:extLst>
          </p:cNvPr>
          <p:cNvCxnSpPr>
            <a:cxnSpLocks/>
          </p:cNvCxnSpPr>
          <p:nvPr/>
        </p:nvCxnSpPr>
        <p:spPr>
          <a:xfrm flipH="1" flipV="1">
            <a:off x="5395962" y="3284786"/>
            <a:ext cx="505176" cy="1543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1AC09BBA-141D-AA3C-6556-1C307A909D12}"/>
              </a:ext>
            </a:extLst>
          </p:cNvPr>
          <p:cNvSpPr txBox="1"/>
          <p:nvPr/>
        </p:nvSpPr>
        <p:spPr>
          <a:xfrm>
            <a:off x="5892779" y="3348804"/>
            <a:ext cx="1055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Friday</a:t>
            </a:r>
            <a:br>
              <a:rPr lang="en-US" sz="1200" b="1" dirty="0"/>
            </a:br>
            <a:r>
              <a:rPr lang="en-US" sz="1200" b="1" dirty="0"/>
              <a:t>30/06 – 18h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46B40A8A-C8DF-EDF3-2912-D1F25DB2C7FC}"/>
              </a:ext>
            </a:extLst>
          </p:cNvPr>
          <p:cNvSpPr txBox="1"/>
          <p:nvPr/>
        </p:nvSpPr>
        <p:spPr>
          <a:xfrm>
            <a:off x="5898947" y="2547347"/>
            <a:ext cx="13115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Saturday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18C414C-1D1A-ED8A-6B18-5609574F02B3}"/>
              </a:ext>
            </a:extLst>
          </p:cNvPr>
          <p:cNvSpPr txBox="1"/>
          <p:nvPr/>
        </p:nvSpPr>
        <p:spPr>
          <a:xfrm>
            <a:off x="6860282" y="2547347"/>
            <a:ext cx="13115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Sunday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2EEB594A-6879-98FB-AFA4-4FEFE781BA67}"/>
              </a:ext>
            </a:extLst>
          </p:cNvPr>
          <p:cNvSpPr txBox="1"/>
          <p:nvPr/>
        </p:nvSpPr>
        <p:spPr>
          <a:xfrm>
            <a:off x="7778205" y="2542830"/>
            <a:ext cx="13115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Monday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CBF698D2-0B1C-6E8E-636E-55AC7F339DDF}"/>
              </a:ext>
            </a:extLst>
          </p:cNvPr>
          <p:cNvCxnSpPr>
            <a:cxnSpLocks/>
          </p:cNvCxnSpPr>
          <p:nvPr/>
        </p:nvCxnSpPr>
        <p:spPr>
          <a:xfrm flipV="1">
            <a:off x="7394053" y="2955870"/>
            <a:ext cx="533531" cy="108749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A308B296-F7B5-14AC-E9AB-D8B34467DCCC}"/>
              </a:ext>
            </a:extLst>
          </p:cNvPr>
          <p:cNvSpPr txBox="1"/>
          <p:nvPr/>
        </p:nvSpPr>
        <p:spPr>
          <a:xfrm>
            <a:off x="6833993" y="3774896"/>
            <a:ext cx="839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LAr filling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B3E188E-3A22-2102-F2EE-D48A706510EF}"/>
              </a:ext>
            </a:extLst>
          </p:cNvPr>
          <p:cNvSpPr txBox="1"/>
          <p:nvPr/>
        </p:nvSpPr>
        <p:spPr>
          <a:xfrm>
            <a:off x="8699156" y="2553031"/>
            <a:ext cx="13115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Tuesday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AFFF7F2-80FE-98A0-223A-7822B401D987}"/>
              </a:ext>
            </a:extLst>
          </p:cNvPr>
          <p:cNvSpPr txBox="1"/>
          <p:nvPr/>
        </p:nvSpPr>
        <p:spPr>
          <a:xfrm>
            <a:off x="9486066" y="2559091"/>
            <a:ext cx="13115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Wednesday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05C3BB5C-B725-A9B9-E9CA-48BB9B86B949}"/>
              </a:ext>
            </a:extLst>
          </p:cNvPr>
          <p:cNvSpPr txBox="1"/>
          <p:nvPr/>
        </p:nvSpPr>
        <p:spPr>
          <a:xfrm>
            <a:off x="5348010" y="5904658"/>
            <a:ext cx="2378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1"/>
                </a:solidFill>
              </a:rPr>
              <a:t>LAr temperature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349A6DB5-7E76-A03B-EB8A-EBC75A3A5389}"/>
              </a:ext>
            </a:extLst>
          </p:cNvPr>
          <p:cNvCxnSpPr/>
          <p:nvPr/>
        </p:nvCxnSpPr>
        <p:spPr>
          <a:xfrm>
            <a:off x="8632135" y="2567866"/>
            <a:ext cx="0" cy="379525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00B2412B-1876-F648-70C1-862576B36B65}"/>
              </a:ext>
            </a:extLst>
          </p:cNvPr>
          <p:cNvCxnSpPr/>
          <p:nvPr/>
        </p:nvCxnSpPr>
        <p:spPr>
          <a:xfrm>
            <a:off x="9537360" y="2567866"/>
            <a:ext cx="0" cy="379525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A4882E24-CC52-AF7B-4C7F-D1415FE79F9E}"/>
              </a:ext>
            </a:extLst>
          </p:cNvPr>
          <p:cNvCxnSpPr/>
          <p:nvPr/>
        </p:nvCxnSpPr>
        <p:spPr>
          <a:xfrm>
            <a:off x="10442585" y="2567866"/>
            <a:ext cx="0" cy="379525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454F514D-BACA-9204-D636-7A1C37E35968}"/>
              </a:ext>
            </a:extLst>
          </p:cNvPr>
          <p:cNvCxnSpPr/>
          <p:nvPr/>
        </p:nvCxnSpPr>
        <p:spPr>
          <a:xfrm>
            <a:off x="11347810" y="2567866"/>
            <a:ext cx="0" cy="3795251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3B7F1689-7BDE-0867-56D6-30F42A119DE7}"/>
              </a:ext>
            </a:extLst>
          </p:cNvPr>
          <p:cNvSpPr txBox="1"/>
          <p:nvPr/>
        </p:nvSpPr>
        <p:spPr>
          <a:xfrm>
            <a:off x="10447250" y="2567866"/>
            <a:ext cx="13115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Thursday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48FCEE42-8C38-98CA-9988-C550CEE77307}"/>
              </a:ext>
            </a:extLst>
          </p:cNvPr>
          <p:cNvSpPr txBox="1"/>
          <p:nvPr/>
        </p:nvSpPr>
        <p:spPr>
          <a:xfrm>
            <a:off x="11347810" y="2567866"/>
            <a:ext cx="13115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Friday</a:t>
            </a:r>
          </a:p>
        </p:txBody>
      </p:sp>
    </p:spTree>
    <p:extLst>
      <p:ext uri="{BB962C8B-B14F-4D97-AF65-F5344CB8AC3E}">
        <p14:creationId xmlns:p14="http://schemas.microsoft.com/office/powerpoint/2010/main" val="2786278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88CB4F-6DDE-4D49-F077-08A9FC68A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LAr in tank curve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071B284-B005-3CC6-8D6E-ABAD34FBC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FA5D3443-0EBB-51F9-A002-3D5E723AA0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3433702"/>
              </p:ext>
            </p:extLst>
          </p:nvPr>
        </p:nvGraphicFramePr>
        <p:xfrm>
          <a:off x="1071452" y="2262465"/>
          <a:ext cx="7041607" cy="4595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79826216-A423-D08E-87AD-1FF86273E67F}"/>
              </a:ext>
            </a:extLst>
          </p:cNvPr>
          <p:cNvSpPr txBox="1">
            <a:spLocks/>
          </p:cNvSpPr>
          <p:nvPr/>
        </p:nvSpPr>
        <p:spPr>
          <a:xfrm>
            <a:off x="50030" y="2290439"/>
            <a:ext cx="3507136" cy="4210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20A2CBD-5A9B-E881-B28D-05527EBD16CD}"/>
              </a:ext>
            </a:extLst>
          </p:cNvPr>
          <p:cNvSpPr txBox="1"/>
          <p:nvPr/>
        </p:nvSpPr>
        <p:spPr>
          <a:xfrm>
            <a:off x="8310283" y="2895600"/>
            <a:ext cx="3567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Tank level </a:t>
            </a:r>
            <a:r>
              <a:rPr lang="en-US" b="1" dirty="0"/>
              <a:t>decreasing linearly</a:t>
            </a:r>
          </a:p>
          <a:p>
            <a:r>
              <a:rPr lang="en-US" b="1" dirty="0"/>
              <a:t>(around 4%/day)</a:t>
            </a:r>
          </a:p>
        </p:txBody>
      </p:sp>
    </p:spTree>
    <p:extLst>
      <p:ext uri="{BB962C8B-B14F-4D97-AF65-F5344CB8AC3E}">
        <p14:creationId xmlns:p14="http://schemas.microsoft.com/office/powerpoint/2010/main" val="1912766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93BAAE-ADC6-1B67-A3BB-1D4962B8C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723" y="304378"/>
            <a:ext cx="9694507" cy="1159931"/>
          </a:xfrm>
        </p:spPr>
        <p:txBody>
          <a:bodyPr/>
          <a:lstStyle/>
          <a:p>
            <a:r>
              <a:rPr lang="en-GB" b="1" u="sng" dirty="0"/>
              <a:t>Flushing LN2 to see effect on ice :</a:t>
            </a:r>
          </a:p>
        </p:txBody>
      </p:sp>
      <p:graphicFrame>
        <p:nvGraphicFramePr>
          <p:cNvPr id="16" name="Tableau 16">
            <a:extLst>
              <a:ext uri="{FF2B5EF4-FFF2-40B4-BE49-F238E27FC236}">
                <a16:creationId xmlns:a16="http://schemas.microsoft.com/office/drawing/2014/main" id="{E42CD31C-A7BE-3401-0F64-D461CD40D8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005957"/>
              </p:ext>
            </p:extLst>
          </p:nvPr>
        </p:nvGraphicFramePr>
        <p:xfrm>
          <a:off x="1243303" y="1354400"/>
          <a:ext cx="9947436" cy="5199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5345">
                  <a:extLst>
                    <a:ext uri="{9D8B030D-6E8A-4147-A177-3AD203B41FA5}">
                      <a16:colId xmlns:a16="http://schemas.microsoft.com/office/drawing/2014/main" val="2219657952"/>
                    </a:ext>
                  </a:extLst>
                </a:gridCol>
                <a:gridCol w="2194560">
                  <a:extLst>
                    <a:ext uri="{9D8B030D-6E8A-4147-A177-3AD203B41FA5}">
                      <a16:colId xmlns:a16="http://schemas.microsoft.com/office/drawing/2014/main" val="3682916385"/>
                    </a:ext>
                  </a:extLst>
                </a:gridCol>
                <a:gridCol w="2069309">
                  <a:extLst>
                    <a:ext uri="{9D8B030D-6E8A-4147-A177-3AD203B41FA5}">
                      <a16:colId xmlns:a16="http://schemas.microsoft.com/office/drawing/2014/main" val="2305910725"/>
                    </a:ext>
                  </a:extLst>
                </a:gridCol>
                <a:gridCol w="2198735">
                  <a:extLst>
                    <a:ext uri="{9D8B030D-6E8A-4147-A177-3AD203B41FA5}">
                      <a16:colId xmlns:a16="http://schemas.microsoft.com/office/drawing/2014/main" val="2052064207"/>
                    </a:ext>
                  </a:extLst>
                </a:gridCol>
                <a:gridCol w="1989487">
                  <a:extLst>
                    <a:ext uri="{9D8B030D-6E8A-4147-A177-3AD203B41FA5}">
                      <a16:colId xmlns:a16="http://schemas.microsoft.com/office/drawing/2014/main" val="3142096003"/>
                    </a:ext>
                  </a:extLst>
                </a:gridCol>
              </a:tblGrid>
              <a:tr h="463733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/>
                        <a:t>Monday 03/07</a:t>
                      </a:r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/>
                        <a:t>Tuesday 04/07</a:t>
                      </a:r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Wednesday 05/07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Friday 07/07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9672516"/>
                  </a:ext>
                </a:extLst>
              </a:tr>
              <a:tr h="1670564">
                <a:tc>
                  <a:txBody>
                    <a:bodyPr/>
                    <a:lstStyle/>
                    <a:p>
                      <a:pPr algn="ctr"/>
                      <a:r>
                        <a:rPr lang="en-GB" b="1" dirty="0"/>
                        <a:t>Right Side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 dirty="0"/>
                        <a:t>(DS2)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912838"/>
                  </a:ext>
                </a:extLst>
              </a:tr>
              <a:tr h="1602658">
                <a:tc>
                  <a:txBody>
                    <a:bodyPr/>
                    <a:lstStyle/>
                    <a:p>
                      <a:pPr algn="ctr"/>
                      <a:r>
                        <a:rPr lang="en-GB" b="1"/>
                        <a:t>Left Side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b="1"/>
                        <a:t>(DS4)</a:t>
                      </a:r>
                      <a:endParaRPr lang="en-GB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2369148"/>
                  </a:ext>
                </a:extLst>
              </a:tr>
              <a:tr h="639307">
                <a:tc>
                  <a:txBody>
                    <a:bodyPr/>
                    <a:lstStyle/>
                    <a:p>
                      <a:pPr algn="ctr"/>
                      <a:r>
                        <a:rPr lang="en-GB" sz="1200" b="1"/>
                        <a:t>T shaped gN2 pipe</a:t>
                      </a:r>
                      <a:endParaRPr lang="en-GB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6395292"/>
                  </a:ext>
                </a:extLst>
              </a:tr>
              <a:tr h="162309">
                <a:tc>
                  <a:txBody>
                    <a:bodyPr/>
                    <a:lstStyle/>
                    <a:p>
                      <a:pPr algn="ctr"/>
                      <a:r>
                        <a:rPr lang="en-GB" sz="1200" b="1"/>
                        <a:t>gN2 Total flow</a:t>
                      </a:r>
                      <a:endParaRPr lang="en-GB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1" dirty="0"/>
                        <a:t>60 L/h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1" dirty="0"/>
                        <a:t>60L/h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1" dirty="0"/>
                        <a:t>120L/h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1" dirty="0"/>
                        <a:t>60L/h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290838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algn="ctr"/>
                      <a:r>
                        <a:rPr lang="en-GB" sz="1200" b="1"/>
                        <a:t>LN2 in tube</a:t>
                      </a:r>
                      <a:endParaRPr lang="en-GB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/>
                        <a:t>None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3088548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algn="ctr"/>
                      <a:r>
                        <a:rPr lang="en-GB" sz="1200" b="1" dirty="0"/>
                        <a:t>%LN2 in tank*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1" dirty="0"/>
                        <a:t>61%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1" dirty="0"/>
                        <a:t>59%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1" dirty="0"/>
                        <a:t>54%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1" dirty="0"/>
                        <a:t>??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577116"/>
                  </a:ext>
                </a:extLst>
              </a:tr>
            </a:tbl>
          </a:graphicData>
        </a:graphic>
      </p:graphicFrame>
      <p:sp>
        <p:nvSpPr>
          <p:cNvPr id="12" name="ZoneTexte 11">
            <a:extLst>
              <a:ext uri="{FF2B5EF4-FFF2-40B4-BE49-F238E27FC236}">
                <a16:creationId xmlns:a16="http://schemas.microsoft.com/office/drawing/2014/main" id="{C23C6804-7030-3AFF-9857-B962AEB9843C}"/>
              </a:ext>
            </a:extLst>
          </p:cNvPr>
          <p:cNvSpPr txBox="1"/>
          <p:nvPr/>
        </p:nvSpPr>
        <p:spPr>
          <a:xfrm>
            <a:off x="1351892" y="6579868"/>
            <a:ext cx="103264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Pictures are cropped to be visible so do not pay attention on sizes, more on shapes.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788EEA7-8485-59BD-BD9C-E38DCE57F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Image 7" descr="Une image contenant texte, capture d’écran, astronomie&#10;&#10;Description générée automatiquement">
            <a:extLst>
              <a:ext uri="{FF2B5EF4-FFF2-40B4-BE49-F238E27FC236}">
                <a16:creationId xmlns:a16="http://schemas.microsoft.com/office/drawing/2014/main" id="{27AA231E-ECEE-82E5-C2EC-A609F486A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82" t="45878" r="39140" b="35627"/>
          <a:stretch/>
        </p:blipFill>
        <p:spPr>
          <a:xfrm>
            <a:off x="3029227" y="1866087"/>
            <a:ext cx="1623490" cy="1562913"/>
          </a:xfrm>
          <a:prstGeom prst="rect">
            <a:avLst/>
          </a:prstGeom>
        </p:spPr>
      </p:pic>
      <p:pic>
        <p:nvPicPr>
          <p:cNvPr id="13" name="Image 12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BC5C2B5B-2962-16BD-6D3E-4E924777C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33" t="47813" r="32083" b="30216"/>
          <a:stretch/>
        </p:blipFill>
        <p:spPr>
          <a:xfrm>
            <a:off x="3069139" y="3507441"/>
            <a:ext cx="1543666" cy="1536148"/>
          </a:xfrm>
          <a:prstGeom prst="rect">
            <a:avLst/>
          </a:prstGeom>
        </p:spPr>
      </p:pic>
      <p:pic>
        <p:nvPicPr>
          <p:cNvPr id="5" name="Image 4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9EF7A685-30C5-8E60-CCE6-6728A69233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969" t="45653" r="41002" b="39580"/>
          <a:stretch/>
        </p:blipFill>
        <p:spPr>
          <a:xfrm>
            <a:off x="5141046" y="1824216"/>
            <a:ext cx="1623490" cy="1672193"/>
          </a:xfrm>
          <a:prstGeom prst="rect">
            <a:avLst/>
          </a:prstGeom>
        </p:spPr>
      </p:pic>
      <p:pic>
        <p:nvPicPr>
          <p:cNvPr id="7" name="Image 6" descr="Une image contenant texte, capture d’écran&#10;&#10;Description générée automatiquement">
            <a:extLst>
              <a:ext uri="{FF2B5EF4-FFF2-40B4-BE49-F238E27FC236}">
                <a16:creationId xmlns:a16="http://schemas.microsoft.com/office/drawing/2014/main" id="{DC0CD373-9293-20E2-E656-91511EFEA7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200" t="46415" r="45115" b="40968"/>
          <a:stretch/>
        </p:blipFill>
        <p:spPr>
          <a:xfrm>
            <a:off x="5227807" y="3507441"/>
            <a:ext cx="1449968" cy="1483689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3439294-4ECF-A464-6B50-9C416D541EBD}"/>
              </a:ext>
            </a:extLst>
          </p:cNvPr>
          <p:cNvSpPr txBox="1"/>
          <p:nvPr/>
        </p:nvSpPr>
        <p:spPr>
          <a:xfrm>
            <a:off x="0" y="6579064"/>
            <a:ext cx="27923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 No refill possible this time</a:t>
            </a:r>
          </a:p>
        </p:txBody>
      </p:sp>
      <p:pic>
        <p:nvPicPr>
          <p:cNvPr id="6" name="Image 5" descr="Une image contenant eau, nature, trou, hiver&#10;&#10;Description générée automatiquement">
            <a:extLst>
              <a:ext uri="{FF2B5EF4-FFF2-40B4-BE49-F238E27FC236}">
                <a16:creationId xmlns:a16="http://schemas.microsoft.com/office/drawing/2014/main" id="{1124623D-3CE7-C491-0E81-0E52C16D306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695" t="11401" r="25948"/>
          <a:stretch/>
        </p:blipFill>
        <p:spPr>
          <a:xfrm>
            <a:off x="7252865" y="1850392"/>
            <a:ext cx="1776569" cy="163950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468D936-F7B3-91C5-32AF-AA4EA005C9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313" t="8218" r="15287" b="-2114"/>
          <a:stretch/>
        </p:blipFill>
        <p:spPr>
          <a:xfrm>
            <a:off x="7184782" y="3489897"/>
            <a:ext cx="1912733" cy="1672193"/>
          </a:xfrm>
          <a:prstGeom prst="rect">
            <a:avLst/>
          </a:prstGeom>
        </p:spPr>
      </p:pic>
      <p:pic>
        <p:nvPicPr>
          <p:cNvPr id="10" name="Image 9" descr="Une image contenant texte, capture d’écran, astronomie&#10;&#10;Description générée automatiquement">
            <a:extLst>
              <a:ext uri="{FF2B5EF4-FFF2-40B4-BE49-F238E27FC236}">
                <a16:creationId xmlns:a16="http://schemas.microsoft.com/office/drawing/2014/main" id="{2F984FA4-8453-3372-233D-AC4A3AEFD0B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831" t="47168" r="45346" b="42366"/>
          <a:stretch/>
        </p:blipFill>
        <p:spPr>
          <a:xfrm>
            <a:off x="9405031" y="3561880"/>
            <a:ext cx="1590768" cy="1451576"/>
          </a:xfrm>
          <a:prstGeom prst="rect">
            <a:avLst/>
          </a:prstGeom>
        </p:spPr>
      </p:pic>
      <p:pic>
        <p:nvPicPr>
          <p:cNvPr id="15" name="Image 14" descr="Une image contenant texte, capture d’écran, eau, goutte&#10;&#10;Description générée automatiquement">
            <a:extLst>
              <a:ext uri="{FF2B5EF4-FFF2-40B4-BE49-F238E27FC236}">
                <a16:creationId xmlns:a16="http://schemas.microsoft.com/office/drawing/2014/main" id="{A0CD9E0C-4A5A-5813-6867-A5CFE6FC612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0373" t="48957" r="43920" b="40251"/>
          <a:stretch/>
        </p:blipFill>
        <p:spPr>
          <a:xfrm>
            <a:off x="9405031" y="1968895"/>
            <a:ext cx="1543666" cy="14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83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72EEAD-28B3-7D30-A7D9-F713A70C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96CDDF-A8FD-09F3-9BEB-10E33CEC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483" y="847966"/>
            <a:ext cx="9219057" cy="704088"/>
          </a:xfrm>
        </p:spPr>
        <p:txBody>
          <a:bodyPr/>
          <a:lstStyle/>
          <a:p>
            <a:r>
              <a:rPr lang="en-GB" b="1" dirty="0"/>
              <a:t>Tension during stress test 03/07</a:t>
            </a:r>
          </a:p>
        </p:txBody>
      </p:sp>
      <p:pic>
        <p:nvPicPr>
          <p:cNvPr id="3" name="Image 2" descr="Une image contenant texte, capture d’écran, ligne, Tracé&#10;&#10;Description générée automatiquement">
            <a:extLst>
              <a:ext uri="{FF2B5EF4-FFF2-40B4-BE49-F238E27FC236}">
                <a16:creationId xmlns:a16="http://schemas.microsoft.com/office/drawing/2014/main" id="{8DE70E6F-32E0-08DA-A3B4-602957E95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467" y="1615653"/>
            <a:ext cx="8633533" cy="5180120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37A0E73F-B350-29FB-944F-7E4CDDD96739}"/>
              </a:ext>
            </a:extLst>
          </p:cNvPr>
          <p:cNvCxnSpPr>
            <a:cxnSpLocks/>
          </p:cNvCxnSpPr>
          <p:nvPr/>
        </p:nvCxnSpPr>
        <p:spPr>
          <a:xfrm>
            <a:off x="7819422" y="2290439"/>
            <a:ext cx="0" cy="3972037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A9E9F9D6-CF6B-36E9-4558-394CE31613DE}"/>
              </a:ext>
            </a:extLst>
          </p:cNvPr>
          <p:cNvSpPr txBox="1"/>
          <p:nvPr/>
        </p:nvSpPr>
        <p:spPr>
          <a:xfrm>
            <a:off x="7818121" y="2434701"/>
            <a:ext cx="1311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Again repositioning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of motors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61E6B2B-F69B-D7E3-50B5-CF5F6E131A0A}"/>
              </a:ext>
            </a:extLst>
          </p:cNvPr>
          <p:cNvCxnSpPr>
            <a:cxnSpLocks/>
          </p:cNvCxnSpPr>
          <p:nvPr/>
        </p:nvCxnSpPr>
        <p:spPr>
          <a:xfrm>
            <a:off x="6507911" y="2294164"/>
            <a:ext cx="0" cy="3972037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127A5945-709A-0AD9-D8FD-1B274ED745F9}"/>
              </a:ext>
            </a:extLst>
          </p:cNvPr>
          <p:cNvSpPr txBox="1"/>
          <p:nvPr/>
        </p:nvSpPr>
        <p:spPr>
          <a:xfrm>
            <a:off x="6506610" y="2438426"/>
            <a:ext cx="1311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Repositioning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of motors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FAF20ABB-06D2-587C-83A0-9F706D721111}"/>
              </a:ext>
            </a:extLst>
          </p:cNvPr>
          <p:cNvSpPr txBox="1">
            <a:spLocks/>
          </p:cNvSpPr>
          <p:nvPr/>
        </p:nvSpPr>
        <p:spPr>
          <a:xfrm>
            <a:off x="50030" y="2290439"/>
            <a:ext cx="3507136" cy="4210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At beginning, tension very high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Reposition of the motors to be in straightly in front of the cap centers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 Once again after adding humidity sensors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Tension value about same value as LN2 testing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b="1" dirty="0">
                <a:sym typeface="Wingdings" panose="05000000000000000000" pitchFamily="2" charset="2"/>
              </a:rPr>
              <a:t> Tension value stable and comparable to LN2 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67302520-1CE9-846C-2274-C97E4C6A4E51}"/>
              </a:ext>
            </a:extLst>
          </p:cNvPr>
          <p:cNvCxnSpPr>
            <a:cxnSpLocks/>
          </p:cNvCxnSpPr>
          <p:nvPr/>
        </p:nvCxnSpPr>
        <p:spPr>
          <a:xfrm flipH="1">
            <a:off x="5065059" y="4751294"/>
            <a:ext cx="6992470" cy="0"/>
          </a:xfrm>
          <a:prstGeom prst="line">
            <a:avLst/>
          </a:prstGeom>
          <a:ln w="38100">
            <a:solidFill>
              <a:srgbClr val="0070C0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B1BA28A7-934B-9B1D-7C9F-F979FFDD48C0}"/>
              </a:ext>
            </a:extLst>
          </p:cNvPr>
          <p:cNvCxnSpPr>
            <a:cxnSpLocks/>
          </p:cNvCxnSpPr>
          <p:nvPr/>
        </p:nvCxnSpPr>
        <p:spPr>
          <a:xfrm flipH="1">
            <a:off x="5065059" y="5208494"/>
            <a:ext cx="6992470" cy="0"/>
          </a:xfrm>
          <a:prstGeom prst="line">
            <a:avLst/>
          </a:prstGeom>
          <a:ln w="38100">
            <a:solidFill>
              <a:schemeClr val="accent2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D08C71A3-0CBC-D87A-CEDF-828D625B2809}"/>
              </a:ext>
            </a:extLst>
          </p:cNvPr>
          <p:cNvSpPr txBox="1"/>
          <p:nvPr/>
        </p:nvSpPr>
        <p:spPr>
          <a:xfrm>
            <a:off x="3712177" y="4562163"/>
            <a:ext cx="1648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</a:rPr>
              <a:t>Avg DS2 tension</a:t>
            </a:r>
          </a:p>
          <a:p>
            <a:r>
              <a:rPr lang="en-US" sz="1200" b="1" dirty="0">
                <a:solidFill>
                  <a:srgbClr val="0070C0"/>
                </a:solidFill>
              </a:rPr>
              <a:t>after repositioning</a:t>
            </a:r>
          </a:p>
          <a:p>
            <a:r>
              <a:rPr lang="en-US" sz="1200" b="1" dirty="0">
                <a:solidFill>
                  <a:srgbClr val="0070C0"/>
                </a:solidFill>
              </a:rPr>
              <a:t>21N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F27B25AF-9612-D6B9-9E6D-B6A8ABD2B836}"/>
              </a:ext>
            </a:extLst>
          </p:cNvPr>
          <p:cNvSpPr txBox="1"/>
          <p:nvPr/>
        </p:nvSpPr>
        <p:spPr>
          <a:xfrm>
            <a:off x="3712177" y="5087034"/>
            <a:ext cx="1648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/>
                </a:solidFill>
              </a:rPr>
              <a:t>Avg DS4 tension</a:t>
            </a:r>
          </a:p>
          <a:p>
            <a:r>
              <a:rPr lang="en-US" sz="1200" b="1" dirty="0">
                <a:solidFill>
                  <a:schemeClr val="accent2"/>
                </a:solidFill>
              </a:rPr>
              <a:t>after repositioning</a:t>
            </a:r>
          </a:p>
          <a:p>
            <a:r>
              <a:rPr lang="en-US" sz="1200" b="1" dirty="0">
                <a:solidFill>
                  <a:schemeClr val="accent2"/>
                </a:solidFill>
              </a:rPr>
              <a:t>15N</a:t>
            </a:r>
          </a:p>
        </p:txBody>
      </p:sp>
    </p:spTree>
    <p:extLst>
      <p:ext uri="{BB962C8B-B14F-4D97-AF65-F5344CB8AC3E}">
        <p14:creationId xmlns:p14="http://schemas.microsoft.com/office/powerpoint/2010/main" val="908646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72EEAD-28B3-7D30-A7D9-F713A70C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96CDDF-A8FD-09F3-9BEB-10E33CEC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483" y="847966"/>
            <a:ext cx="9219057" cy="704088"/>
          </a:xfrm>
        </p:spPr>
        <p:txBody>
          <a:bodyPr/>
          <a:lstStyle/>
          <a:p>
            <a:r>
              <a:rPr lang="en-GB" b="1" dirty="0"/>
              <a:t>Long stay test (one night)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FAF20ABB-06D2-587C-83A0-9F706D721111}"/>
              </a:ext>
            </a:extLst>
          </p:cNvPr>
          <p:cNvSpPr txBox="1">
            <a:spLocks/>
          </p:cNvSpPr>
          <p:nvPr/>
        </p:nvSpPr>
        <p:spPr>
          <a:xfrm>
            <a:off x="1989908" y="6297155"/>
            <a:ext cx="8212183" cy="949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Source left at D for 16h, no high tension after moving it back to A (DS4)</a:t>
            </a:r>
          </a:p>
          <a:p>
            <a:pPr algn="ctr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11" name="Image 10" descr="Une image contenant texte, capture d’écran, ligne, Tracé&#10;&#10;Description générée automatiquement">
            <a:extLst>
              <a:ext uri="{FF2B5EF4-FFF2-40B4-BE49-F238E27FC236}">
                <a16:creationId xmlns:a16="http://schemas.microsoft.com/office/drawing/2014/main" id="{776A94CC-529F-A9D7-14E9-ACB0D1E3F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261" y="1724679"/>
            <a:ext cx="7535136" cy="4521082"/>
          </a:xfrm>
          <a:prstGeom prst="rect">
            <a:avLst/>
          </a:prstGeom>
        </p:spPr>
      </p:pic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36B8459C-AE84-ED3D-41D5-F89FE90BED4F}"/>
              </a:ext>
            </a:extLst>
          </p:cNvPr>
          <p:cNvCxnSpPr>
            <a:cxnSpLocks/>
          </p:cNvCxnSpPr>
          <p:nvPr/>
        </p:nvCxnSpPr>
        <p:spPr>
          <a:xfrm>
            <a:off x="1987176" y="4955178"/>
            <a:ext cx="6069874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037E9371-D8E5-A59E-F214-E16459A2B762}"/>
              </a:ext>
            </a:extLst>
          </p:cNvPr>
          <p:cNvSpPr txBox="1"/>
          <p:nvPr/>
        </p:nvSpPr>
        <p:spPr>
          <a:xfrm>
            <a:off x="1142445" y="4770512"/>
            <a:ext cx="116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T=15N</a:t>
            </a: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F6A23CB5-73E5-523B-6666-A1CFC7AFEBAD}"/>
              </a:ext>
            </a:extLst>
          </p:cNvPr>
          <p:cNvSpPr/>
          <p:nvPr/>
        </p:nvSpPr>
        <p:spPr>
          <a:xfrm>
            <a:off x="7315200" y="4293326"/>
            <a:ext cx="1166948" cy="1445623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CC6FC3A6-3500-9F45-F1A6-9EB1E4235245}"/>
              </a:ext>
            </a:extLst>
          </p:cNvPr>
          <p:cNvCxnSpPr>
            <a:cxnSpLocks/>
            <a:stCxn id="16" idx="7"/>
          </p:cNvCxnSpPr>
          <p:nvPr/>
        </p:nvCxnSpPr>
        <p:spPr>
          <a:xfrm flipV="1">
            <a:off x="8311252" y="3985220"/>
            <a:ext cx="332006" cy="5198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0" name="Image 19" descr="Une image contenant texte, capture d’écran, ligne, Tracé&#10;&#10;Description générée automatiquement">
            <a:extLst>
              <a:ext uri="{FF2B5EF4-FFF2-40B4-BE49-F238E27FC236}">
                <a16:creationId xmlns:a16="http://schemas.microsoft.com/office/drawing/2014/main" id="{D812E447-8F7E-6891-9FBF-1C120C3978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52" t="12382" r="1143" b="7976"/>
          <a:stretch/>
        </p:blipFill>
        <p:spPr>
          <a:xfrm>
            <a:off x="8311252" y="1696204"/>
            <a:ext cx="3746851" cy="2172752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BF8E7DC9-3024-41C2-4C65-97E1773D477E}"/>
              </a:ext>
            </a:extLst>
          </p:cNvPr>
          <p:cNvCxnSpPr>
            <a:cxnSpLocks/>
          </p:cNvCxnSpPr>
          <p:nvPr/>
        </p:nvCxnSpPr>
        <p:spPr>
          <a:xfrm>
            <a:off x="8631502" y="2639671"/>
            <a:ext cx="3426601" cy="0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6DEB5C8A-7194-5FDD-51DF-75D5D4FC4F08}"/>
              </a:ext>
            </a:extLst>
          </p:cNvPr>
          <p:cNvSpPr txBox="1"/>
          <p:nvPr/>
        </p:nvSpPr>
        <p:spPr>
          <a:xfrm>
            <a:off x="8641832" y="2342793"/>
            <a:ext cx="116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T=15N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2FB7C678-06CA-D24B-0F98-C8C8FA2CAB7F}"/>
              </a:ext>
            </a:extLst>
          </p:cNvPr>
          <p:cNvCxnSpPr>
            <a:cxnSpLocks/>
          </p:cNvCxnSpPr>
          <p:nvPr/>
        </p:nvCxnSpPr>
        <p:spPr>
          <a:xfrm flipV="1">
            <a:off x="10667830" y="2712125"/>
            <a:ext cx="827484" cy="12580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82233BF3-C69A-06F4-0850-99F9E146FD0E}"/>
              </a:ext>
            </a:extLst>
          </p:cNvPr>
          <p:cNvSpPr txBox="1"/>
          <p:nvPr/>
        </p:nvSpPr>
        <p:spPr>
          <a:xfrm>
            <a:off x="9320708" y="3970160"/>
            <a:ext cx="1615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Max tension 16N</a:t>
            </a:r>
          </a:p>
        </p:txBody>
      </p:sp>
    </p:spTree>
    <p:extLst>
      <p:ext uri="{BB962C8B-B14F-4D97-AF65-F5344CB8AC3E}">
        <p14:creationId xmlns:p14="http://schemas.microsoft.com/office/powerpoint/2010/main" val="1155976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Tracé, ligne, diagramme&#10;&#10;Description générée automatiquement">
            <a:extLst>
              <a:ext uri="{FF2B5EF4-FFF2-40B4-BE49-F238E27FC236}">
                <a16:creationId xmlns:a16="http://schemas.microsoft.com/office/drawing/2014/main" id="{C606130D-A8BB-8E84-987C-9E233959E0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67"/>
          <a:stretch/>
        </p:blipFill>
        <p:spPr>
          <a:xfrm>
            <a:off x="5405275" y="1548222"/>
            <a:ext cx="6573240" cy="4732737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72EEAD-28B3-7D30-A7D9-F713A70C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996CDDF-A8FD-09F3-9BEB-10E33CEC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483" y="847966"/>
            <a:ext cx="9219057" cy="704088"/>
          </a:xfrm>
        </p:spPr>
        <p:txBody>
          <a:bodyPr/>
          <a:lstStyle/>
          <a:p>
            <a:r>
              <a:rPr lang="en-GB" b="1" dirty="0"/>
              <a:t>Humidity test 1/3</a:t>
            </a:r>
          </a:p>
        </p:txBody>
      </p:sp>
      <p:sp>
        <p:nvSpPr>
          <p:cNvPr id="42" name="Espace réservé du contenu 2">
            <a:extLst>
              <a:ext uri="{FF2B5EF4-FFF2-40B4-BE49-F238E27FC236}">
                <a16:creationId xmlns:a16="http://schemas.microsoft.com/office/drawing/2014/main" id="{A94562F2-33A7-BE5C-1ADE-D0354CE36457}"/>
              </a:ext>
            </a:extLst>
          </p:cNvPr>
          <p:cNvSpPr txBox="1">
            <a:spLocks/>
          </p:cNvSpPr>
          <p:nvPr/>
        </p:nvSpPr>
        <p:spPr>
          <a:xfrm>
            <a:off x="68025" y="2257134"/>
            <a:ext cx="5265908" cy="5036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Regularly moving source from D to A to D, for different gN2 flow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Left Humidity rising only if gN2 &lt; 30L/h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Right humidity rise only if gN2 &lt; 120L/h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No difference 0 and 30 L/h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Regular drop from 30L/h (80%) to 120L/h (~0%)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sz="1600" b="1" dirty="0">
                <a:sym typeface="Wingdings" panose="05000000000000000000" pitchFamily="2" charset="2"/>
              </a:rPr>
              <a:t>No humidity changes for gN2 flow at 120 L/h, no matter movement of pseudo-source.</a:t>
            </a:r>
            <a:br>
              <a:rPr lang="en-US" sz="1600" b="1" dirty="0">
                <a:sym typeface="Wingdings" panose="05000000000000000000" pitchFamily="2" charset="2"/>
              </a:rPr>
            </a:b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B2478F30-EFA5-2756-9954-E603F9D28EC2}"/>
              </a:ext>
            </a:extLst>
          </p:cNvPr>
          <p:cNvCxnSpPr>
            <a:cxnSpLocks/>
          </p:cNvCxnSpPr>
          <p:nvPr/>
        </p:nvCxnSpPr>
        <p:spPr>
          <a:xfrm>
            <a:off x="6136392" y="1921932"/>
            <a:ext cx="0" cy="388839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975AFAE5-279D-3724-5AEB-3B17AB6FD626}"/>
              </a:ext>
            </a:extLst>
          </p:cNvPr>
          <p:cNvCxnSpPr/>
          <p:nvPr/>
        </p:nvCxnSpPr>
        <p:spPr>
          <a:xfrm>
            <a:off x="7073445" y="1921932"/>
            <a:ext cx="0" cy="388839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10EE6631-6D0E-DB0B-277F-7D71CD91B7A4}"/>
              </a:ext>
            </a:extLst>
          </p:cNvPr>
          <p:cNvCxnSpPr/>
          <p:nvPr/>
        </p:nvCxnSpPr>
        <p:spPr>
          <a:xfrm>
            <a:off x="8258331" y="1929889"/>
            <a:ext cx="0" cy="388839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6B6B9453-DAD2-3F95-6D0F-7DDB7437C82F}"/>
              </a:ext>
            </a:extLst>
          </p:cNvPr>
          <p:cNvCxnSpPr/>
          <p:nvPr/>
        </p:nvCxnSpPr>
        <p:spPr>
          <a:xfrm>
            <a:off x="10041385" y="1929889"/>
            <a:ext cx="0" cy="388839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19C7D717-8ABB-EB88-47EC-08EF9B5D2F6D}"/>
              </a:ext>
            </a:extLst>
          </p:cNvPr>
          <p:cNvSpPr txBox="1"/>
          <p:nvPr/>
        </p:nvSpPr>
        <p:spPr>
          <a:xfrm>
            <a:off x="6136392" y="1952589"/>
            <a:ext cx="1038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gN2 flow at 0L/h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521FAC1A-9248-9BC3-2DE0-65C69887C943}"/>
              </a:ext>
            </a:extLst>
          </p:cNvPr>
          <p:cNvSpPr txBox="1"/>
          <p:nvPr/>
        </p:nvSpPr>
        <p:spPr>
          <a:xfrm>
            <a:off x="7073444" y="1927155"/>
            <a:ext cx="1038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gN2 flow at 30L/h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0DC486A1-1EC9-B1D6-F2A1-D7FDC9A644EC}"/>
              </a:ext>
            </a:extLst>
          </p:cNvPr>
          <p:cNvSpPr txBox="1"/>
          <p:nvPr/>
        </p:nvSpPr>
        <p:spPr>
          <a:xfrm>
            <a:off x="8261536" y="1921932"/>
            <a:ext cx="1038239" cy="49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gN2 flow at 120L/h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DADD08AF-76B6-35A9-7F1A-3722A597D6B5}"/>
              </a:ext>
            </a:extLst>
          </p:cNvPr>
          <p:cNvSpPr txBox="1"/>
          <p:nvPr/>
        </p:nvSpPr>
        <p:spPr>
          <a:xfrm>
            <a:off x="10027687" y="1922937"/>
            <a:ext cx="1038239" cy="49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gN2 flow at 60L/h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76216F4D-B289-8AB9-A4C2-42A86C20188E}"/>
              </a:ext>
            </a:extLst>
          </p:cNvPr>
          <p:cNvSpPr txBox="1"/>
          <p:nvPr/>
        </p:nvSpPr>
        <p:spPr>
          <a:xfrm>
            <a:off x="5943445" y="6448306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32160529-85D7-A6EE-8B36-0EC8E4EA19F7}"/>
              </a:ext>
            </a:extLst>
          </p:cNvPr>
          <p:cNvSpPr txBox="1"/>
          <p:nvPr/>
        </p:nvSpPr>
        <p:spPr>
          <a:xfrm>
            <a:off x="6880499" y="6448306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EF531DB5-D80F-0DBC-0A8C-E76EAAB8DDF2}"/>
              </a:ext>
            </a:extLst>
          </p:cNvPr>
          <p:cNvSpPr txBox="1"/>
          <p:nvPr/>
        </p:nvSpPr>
        <p:spPr>
          <a:xfrm>
            <a:off x="7918353" y="6448306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6261E8F4-5144-18C2-5A12-E292A7466F26}"/>
              </a:ext>
            </a:extLst>
          </p:cNvPr>
          <p:cNvSpPr txBox="1"/>
          <p:nvPr/>
        </p:nvSpPr>
        <p:spPr>
          <a:xfrm>
            <a:off x="9114607" y="6448306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29D05DAA-D0E1-70ED-D278-6BEB96E00BCE}"/>
              </a:ext>
            </a:extLst>
          </p:cNvPr>
          <p:cNvSpPr txBox="1"/>
          <p:nvPr/>
        </p:nvSpPr>
        <p:spPr>
          <a:xfrm>
            <a:off x="10310861" y="6448306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FCE43D81-EC9C-9C13-187D-18F89CE9F779}"/>
              </a:ext>
            </a:extLst>
          </p:cNvPr>
          <p:cNvSpPr txBox="1"/>
          <p:nvPr/>
        </p:nvSpPr>
        <p:spPr>
          <a:xfrm>
            <a:off x="11314168" y="6448306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BFD97B2B-519E-10AB-3BAB-6E1D765A0402}"/>
              </a:ext>
            </a:extLst>
          </p:cNvPr>
          <p:cNvSpPr txBox="1"/>
          <p:nvPr/>
        </p:nvSpPr>
        <p:spPr>
          <a:xfrm>
            <a:off x="6414846" y="6062880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B5EBAD3F-1406-1E65-B619-B4EAE2C828BD}"/>
              </a:ext>
            </a:extLst>
          </p:cNvPr>
          <p:cNvSpPr txBox="1"/>
          <p:nvPr/>
        </p:nvSpPr>
        <p:spPr>
          <a:xfrm>
            <a:off x="7351900" y="6062880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E040FB10-3D5F-F690-5644-159D73DCB9D2}"/>
              </a:ext>
            </a:extLst>
          </p:cNvPr>
          <p:cNvSpPr txBox="1"/>
          <p:nvPr/>
        </p:nvSpPr>
        <p:spPr>
          <a:xfrm>
            <a:off x="8389754" y="6062880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2BF1E693-0272-FD28-FD2B-DF25650E7036}"/>
              </a:ext>
            </a:extLst>
          </p:cNvPr>
          <p:cNvSpPr txBox="1"/>
          <p:nvPr/>
        </p:nvSpPr>
        <p:spPr>
          <a:xfrm>
            <a:off x="9586008" y="6062880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96833405-84AB-02E2-071E-778079FB8D71}"/>
              </a:ext>
            </a:extLst>
          </p:cNvPr>
          <p:cNvSpPr txBox="1"/>
          <p:nvPr/>
        </p:nvSpPr>
        <p:spPr>
          <a:xfrm>
            <a:off x="10782262" y="6062880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F86D75E0-8B14-DD9E-4B38-0660AECBFA6E}"/>
              </a:ext>
            </a:extLst>
          </p:cNvPr>
          <p:cNvSpPr txBox="1"/>
          <p:nvPr/>
        </p:nvSpPr>
        <p:spPr>
          <a:xfrm>
            <a:off x="11785569" y="6062880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F14E4597-7433-86DD-E006-66E4DEF6E862}"/>
              </a:ext>
            </a:extLst>
          </p:cNvPr>
          <p:cNvSpPr txBox="1"/>
          <p:nvPr/>
        </p:nvSpPr>
        <p:spPr>
          <a:xfrm>
            <a:off x="5512514" y="6062880"/>
            <a:ext cx="385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883ED31B-834F-219E-2F3A-29BD5C4EF1D5}"/>
              </a:ext>
            </a:extLst>
          </p:cNvPr>
          <p:cNvCxnSpPr>
            <a:cxnSpLocks/>
          </p:cNvCxnSpPr>
          <p:nvPr/>
        </p:nvCxnSpPr>
        <p:spPr>
          <a:xfrm>
            <a:off x="5760296" y="6347926"/>
            <a:ext cx="237984" cy="200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id="{AE2566AE-FB0D-83AF-574C-237EF27D8784}"/>
              </a:ext>
            </a:extLst>
          </p:cNvPr>
          <p:cNvCxnSpPr>
            <a:cxnSpLocks/>
          </p:cNvCxnSpPr>
          <p:nvPr/>
        </p:nvCxnSpPr>
        <p:spPr>
          <a:xfrm>
            <a:off x="6719343" y="6331832"/>
            <a:ext cx="237984" cy="200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EC9CA4A8-B059-DE96-B37C-5470AECC61BC}"/>
              </a:ext>
            </a:extLst>
          </p:cNvPr>
          <p:cNvCxnSpPr>
            <a:cxnSpLocks/>
          </p:cNvCxnSpPr>
          <p:nvPr/>
        </p:nvCxnSpPr>
        <p:spPr>
          <a:xfrm>
            <a:off x="7678390" y="6315738"/>
            <a:ext cx="237984" cy="200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67A2C3A8-ECDB-7413-70C8-F85C55BB8E55}"/>
              </a:ext>
            </a:extLst>
          </p:cNvPr>
          <p:cNvCxnSpPr>
            <a:cxnSpLocks/>
          </p:cNvCxnSpPr>
          <p:nvPr/>
        </p:nvCxnSpPr>
        <p:spPr>
          <a:xfrm>
            <a:off x="8778124" y="6354350"/>
            <a:ext cx="237984" cy="200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77F49E68-1334-3EA2-666E-6A3FF91CFAF4}"/>
              </a:ext>
            </a:extLst>
          </p:cNvPr>
          <p:cNvCxnSpPr>
            <a:cxnSpLocks/>
          </p:cNvCxnSpPr>
          <p:nvPr/>
        </p:nvCxnSpPr>
        <p:spPr>
          <a:xfrm>
            <a:off x="9922393" y="6354350"/>
            <a:ext cx="237984" cy="200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avec flèche 88">
            <a:extLst>
              <a:ext uri="{FF2B5EF4-FFF2-40B4-BE49-F238E27FC236}">
                <a16:creationId xmlns:a16="http://schemas.microsoft.com/office/drawing/2014/main" id="{AFC3BD72-E323-A37E-CB0F-C54A656C9544}"/>
              </a:ext>
            </a:extLst>
          </p:cNvPr>
          <p:cNvCxnSpPr>
            <a:cxnSpLocks/>
          </p:cNvCxnSpPr>
          <p:nvPr/>
        </p:nvCxnSpPr>
        <p:spPr>
          <a:xfrm>
            <a:off x="11078123" y="6347926"/>
            <a:ext cx="237984" cy="200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Connecteur droit avec flèche 89">
            <a:extLst>
              <a:ext uri="{FF2B5EF4-FFF2-40B4-BE49-F238E27FC236}">
                <a16:creationId xmlns:a16="http://schemas.microsoft.com/office/drawing/2014/main" id="{81F9ADA2-0887-C097-DEF0-105C5E438272}"/>
              </a:ext>
            </a:extLst>
          </p:cNvPr>
          <p:cNvCxnSpPr>
            <a:cxnSpLocks/>
          </p:cNvCxnSpPr>
          <p:nvPr/>
        </p:nvCxnSpPr>
        <p:spPr>
          <a:xfrm flipV="1">
            <a:off x="6222768" y="6347926"/>
            <a:ext cx="256296" cy="2071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Connecteur droit avec flèche 93">
            <a:extLst>
              <a:ext uri="{FF2B5EF4-FFF2-40B4-BE49-F238E27FC236}">
                <a16:creationId xmlns:a16="http://schemas.microsoft.com/office/drawing/2014/main" id="{86969892-0270-1195-B59F-E5EFF945DFFB}"/>
              </a:ext>
            </a:extLst>
          </p:cNvPr>
          <p:cNvCxnSpPr>
            <a:cxnSpLocks/>
          </p:cNvCxnSpPr>
          <p:nvPr/>
        </p:nvCxnSpPr>
        <p:spPr>
          <a:xfrm flipV="1">
            <a:off x="7173319" y="6325408"/>
            <a:ext cx="256296" cy="2071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962E33C5-831B-44FD-A378-3CB85A2D0635}"/>
              </a:ext>
            </a:extLst>
          </p:cNvPr>
          <p:cNvCxnSpPr>
            <a:cxnSpLocks/>
          </p:cNvCxnSpPr>
          <p:nvPr/>
        </p:nvCxnSpPr>
        <p:spPr>
          <a:xfrm flipV="1">
            <a:off x="8187804" y="6315738"/>
            <a:ext cx="256296" cy="2071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Connecteur droit avec flèche 95">
            <a:extLst>
              <a:ext uri="{FF2B5EF4-FFF2-40B4-BE49-F238E27FC236}">
                <a16:creationId xmlns:a16="http://schemas.microsoft.com/office/drawing/2014/main" id="{7E716A14-40DB-B4F2-FFB6-54C31A440AD4}"/>
              </a:ext>
            </a:extLst>
          </p:cNvPr>
          <p:cNvCxnSpPr>
            <a:cxnSpLocks/>
          </p:cNvCxnSpPr>
          <p:nvPr/>
        </p:nvCxnSpPr>
        <p:spPr>
          <a:xfrm flipV="1">
            <a:off x="9389065" y="6325550"/>
            <a:ext cx="256296" cy="2071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avec flèche 96">
            <a:extLst>
              <a:ext uri="{FF2B5EF4-FFF2-40B4-BE49-F238E27FC236}">
                <a16:creationId xmlns:a16="http://schemas.microsoft.com/office/drawing/2014/main" id="{2ABA0C53-79C1-0686-4585-6C44D51C7266}"/>
              </a:ext>
            </a:extLst>
          </p:cNvPr>
          <p:cNvCxnSpPr>
            <a:cxnSpLocks/>
          </p:cNvCxnSpPr>
          <p:nvPr/>
        </p:nvCxnSpPr>
        <p:spPr>
          <a:xfrm flipV="1">
            <a:off x="10590326" y="6335362"/>
            <a:ext cx="256296" cy="2071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Connecteur droit avec flèche 97">
            <a:extLst>
              <a:ext uri="{FF2B5EF4-FFF2-40B4-BE49-F238E27FC236}">
                <a16:creationId xmlns:a16="http://schemas.microsoft.com/office/drawing/2014/main" id="{002EF8C5-3D75-C462-2D43-CEE46A7756F1}"/>
              </a:ext>
            </a:extLst>
          </p:cNvPr>
          <p:cNvCxnSpPr>
            <a:cxnSpLocks/>
          </p:cNvCxnSpPr>
          <p:nvPr/>
        </p:nvCxnSpPr>
        <p:spPr>
          <a:xfrm flipV="1">
            <a:off x="11569328" y="6337056"/>
            <a:ext cx="256296" cy="2071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C2153AC1-FC66-7440-E62F-2BADC9DCACA6}"/>
              </a:ext>
            </a:extLst>
          </p:cNvPr>
          <p:cNvGrpSpPr/>
          <p:nvPr/>
        </p:nvGrpSpPr>
        <p:grpSpPr>
          <a:xfrm>
            <a:off x="10445746" y="2730810"/>
            <a:ext cx="1736844" cy="802675"/>
            <a:chOff x="3649507" y="3941542"/>
            <a:chExt cx="1165455" cy="538610"/>
          </a:xfrm>
        </p:grpSpPr>
        <p:pic>
          <p:nvPicPr>
            <p:cNvPr id="44" name="Image 43" descr="Une image contenant texte, diagramme, ligne, Tracé&#10;&#10;Description générée automatiquement">
              <a:extLst>
                <a:ext uri="{FF2B5EF4-FFF2-40B4-BE49-F238E27FC236}">
                  <a16:creationId xmlns:a16="http://schemas.microsoft.com/office/drawing/2014/main" id="{5BEB7A89-70B3-93B1-B190-908456DB05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29" t="43892" r="86452" b="46311"/>
            <a:stretch/>
          </p:blipFill>
          <p:spPr>
            <a:xfrm>
              <a:off x="3649507" y="3941542"/>
              <a:ext cx="1165455" cy="538610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C700E03-214E-3795-64F0-718594E59FF2}"/>
                </a:ext>
              </a:extLst>
            </p:cNvPr>
            <p:cNvSpPr/>
            <p:nvPr/>
          </p:nvSpPr>
          <p:spPr>
            <a:xfrm>
              <a:off x="4117392" y="4031673"/>
              <a:ext cx="553322" cy="36887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844B036D-07B8-936D-65BD-8820ABCED80E}"/>
                </a:ext>
              </a:extLst>
            </p:cNvPr>
            <p:cNvSpPr txBox="1"/>
            <p:nvPr/>
          </p:nvSpPr>
          <p:spPr>
            <a:xfrm>
              <a:off x="4119449" y="4048486"/>
              <a:ext cx="511758" cy="165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DS4 (left)</a:t>
              </a:r>
            </a:p>
          </p:txBody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1BFA0248-737D-AFE6-9943-6189655572DC}"/>
                </a:ext>
              </a:extLst>
            </p:cNvPr>
            <p:cNvSpPr txBox="1"/>
            <p:nvPr/>
          </p:nvSpPr>
          <p:spPr>
            <a:xfrm>
              <a:off x="4121529" y="4224518"/>
              <a:ext cx="553322" cy="165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DS2 (right)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28477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TM02900722[[fn=Salle Ion]]</Template>
  <TotalTime>4628</TotalTime>
  <Words>1253</Words>
  <Application>Microsoft Office PowerPoint</Application>
  <PresentationFormat>Grand écran</PresentationFormat>
  <Paragraphs>321</Paragraphs>
  <Slides>16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Gothic</vt:lpstr>
      <vt:lpstr>Wingdings</vt:lpstr>
      <vt:lpstr>Wingdings 3</vt:lpstr>
      <vt:lpstr>Salle d’ions</vt:lpstr>
      <vt:lpstr>LAr tests</vt:lpstr>
      <vt:lpstr>Summary :</vt:lpstr>
      <vt:lpstr>Current analysis</vt:lpstr>
      <vt:lpstr>Temperature changes since  Friday 30/06 at 9AM</vt:lpstr>
      <vt:lpstr>LAr in tank curve</vt:lpstr>
      <vt:lpstr>Flushing LN2 to see effect on ice :</vt:lpstr>
      <vt:lpstr>Tension during stress test 03/07</vt:lpstr>
      <vt:lpstr>Long stay test (one night)</vt:lpstr>
      <vt:lpstr>Humidity test 1/3</vt:lpstr>
      <vt:lpstr>Humidity test 1/3 – Without moving source</vt:lpstr>
      <vt:lpstr>Humidity test 2/3</vt:lpstr>
      <vt:lpstr>Humidity test 3/3</vt:lpstr>
      <vt:lpstr>Humidity test 3/3 – After night</vt:lpstr>
      <vt:lpstr>Endoscope pictures</vt:lpstr>
      <vt:lpstr>Ice/Frost identification DS2</vt:lpstr>
      <vt:lpstr>Ice/Frost identification DS4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Week-end monitoring</dc:title>
  <dc:creator>Lucas Boistay</dc:creator>
  <cp:lastModifiedBy>Lucas Boistay</cp:lastModifiedBy>
  <cp:revision>306</cp:revision>
  <dcterms:created xsi:type="dcterms:W3CDTF">2023-06-09T16:01:19Z</dcterms:created>
  <dcterms:modified xsi:type="dcterms:W3CDTF">2023-07-18T12:51:27Z</dcterms:modified>
</cp:coreProperties>
</file>

<file path=docProps/thumbnail.jpeg>
</file>